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08" saveSubsetFonts="1">
  <p:sldMasterIdLst>
    <p:sldMasterId id="2147483649" r:id="rId1"/>
  </p:sldMasterIdLst>
  <p:notesMasterIdLst>
    <p:notesMasterId r:id="rId80"/>
  </p:notesMasterIdLst>
  <p:handoutMasterIdLst>
    <p:handoutMasterId r:id="rId81"/>
  </p:handoutMasterIdLst>
  <p:sldIdLst>
    <p:sldId id="257" r:id="rId2"/>
    <p:sldId id="265" r:id="rId3"/>
    <p:sldId id="264" r:id="rId4"/>
    <p:sldId id="263" r:id="rId5"/>
    <p:sldId id="262" r:id="rId6"/>
    <p:sldId id="261" r:id="rId7"/>
    <p:sldId id="260" r:id="rId8"/>
    <p:sldId id="259" r:id="rId9"/>
    <p:sldId id="367" r:id="rId10"/>
    <p:sldId id="368" r:id="rId11"/>
    <p:sldId id="336" r:id="rId12"/>
    <p:sldId id="334" r:id="rId13"/>
    <p:sldId id="335" r:id="rId14"/>
    <p:sldId id="281" r:id="rId15"/>
    <p:sldId id="270" r:id="rId16"/>
    <p:sldId id="355" r:id="rId17"/>
    <p:sldId id="356" r:id="rId18"/>
    <p:sldId id="357" r:id="rId19"/>
    <p:sldId id="337" r:id="rId20"/>
    <p:sldId id="338" r:id="rId21"/>
    <p:sldId id="339" r:id="rId22"/>
    <p:sldId id="340" r:id="rId23"/>
    <p:sldId id="385" r:id="rId24"/>
    <p:sldId id="386" r:id="rId25"/>
    <p:sldId id="387" r:id="rId26"/>
    <p:sldId id="388" r:id="rId27"/>
    <p:sldId id="389" r:id="rId28"/>
    <p:sldId id="390" r:id="rId29"/>
    <p:sldId id="391" r:id="rId30"/>
    <p:sldId id="392" r:id="rId31"/>
    <p:sldId id="393" r:id="rId32"/>
    <p:sldId id="394" r:id="rId33"/>
    <p:sldId id="395" r:id="rId34"/>
    <p:sldId id="396" r:id="rId35"/>
    <p:sldId id="397" r:id="rId36"/>
    <p:sldId id="398" r:id="rId37"/>
    <p:sldId id="399" r:id="rId38"/>
    <p:sldId id="400" r:id="rId39"/>
    <p:sldId id="401" r:id="rId40"/>
    <p:sldId id="402" r:id="rId41"/>
    <p:sldId id="403" r:id="rId42"/>
    <p:sldId id="404" r:id="rId43"/>
    <p:sldId id="405" r:id="rId44"/>
    <p:sldId id="406" r:id="rId45"/>
    <p:sldId id="407" r:id="rId46"/>
    <p:sldId id="408" r:id="rId47"/>
    <p:sldId id="301" r:id="rId48"/>
    <p:sldId id="364" r:id="rId49"/>
    <p:sldId id="365" r:id="rId50"/>
    <p:sldId id="366" r:id="rId51"/>
    <p:sldId id="349" r:id="rId52"/>
    <p:sldId id="350" r:id="rId53"/>
    <p:sldId id="351" r:id="rId54"/>
    <p:sldId id="352" r:id="rId55"/>
    <p:sldId id="377" r:id="rId56"/>
    <p:sldId id="378" r:id="rId57"/>
    <p:sldId id="379" r:id="rId58"/>
    <p:sldId id="380" r:id="rId59"/>
    <p:sldId id="381" r:id="rId60"/>
    <p:sldId id="382" r:id="rId61"/>
    <p:sldId id="383" r:id="rId62"/>
    <p:sldId id="384" r:id="rId63"/>
    <p:sldId id="409" r:id="rId64"/>
    <p:sldId id="410" r:id="rId65"/>
    <p:sldId id="411" r:id="rId66"/>
    <p:sldId id="412" r:id="rId67"/>
    <p:sldId id="413" r:id="rId68"/>
    <p:sldId id="414" r:id="rId69"/>
    <p:sldId id="415" r:id="rId70"/>
    <p:sldId id="416" r:id="rId71"/>
    <p:sldId id="417" r:id="rId72"/>
    <p:sldId id="418" r:id="rId73"/>
    <p:sldId id="419" r:id="rId74"/>
    <p:sldId id="420" r:id="rId75"/>
    <p:sldId id="421" r:id="rId76"/>
    <p:sldId id="422" r:id="rId77"/>
    <p:sldId id="423" r:id="rId78"/>
    <p:sldId id="424" r:id="rId7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66"/>
    <a:srgbClr val="FFFF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67" d="100"/>
          <a:sy n="67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35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98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41E56D3-A543-46A8-B63E-F128B96725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868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62DA7-A672-4DCA-84BF-C49C97FE524C}" type="slidenum">
              <a:rPr lang="en-US" smtClean="0"/>
              <a:pPr/>
              <a:t>265</a:t>
            </a:fld>
            <a:endParaRPr lang="en-US" dirty="0" smtClean="0"/>
          </a:p>
        </p:txBody>
      </p:sp>
      <p:sp>
        <p:nvSpPr>
          <p:cNvPr id="890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2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9093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47930193-9664-4EE1-9E00-DBDBC85F53EC}" type="slidenum">
              <a:rPr lang="en-US" sz="1300"/>
              <a:pPr algn="r"/>
              <a:t>265</a:t>
            </a:fld>
            <a:endParaRPr lang="en-US" sz="13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F89B66-FC46-4311-91CE-9D6406C4B175}" type="slidenum">
              <a:rPr lang="en-US" smtClean="0"/>
              <a:pPr/>
              <a:t>273</a:t>
            </a:fld>
            <a:endParaRPr lang="en-US" dirty="0" smtClean="0"/>
          </a:p>
        </p:txBody>
      </p:sp>
      <p:sp>
        <p:nvSpPr>
          <p:cNvPr id="901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6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0117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580488CB-46F8-4D88-9DE6-22D627E3D814}" type="slidenum">
              <a:rPr lang="en-US" sz="1300"/>
              <a:pPr algn="r"/>
              <a:t>273</a:t>
            </a:fld>
            <a:endParaRPr lang="en-US" sz="13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174F33-00A7-49A0-95A1-34B494CE17D8}" type="slidenum">
              <a:rPr lang="en-US" smtClean="0"/>
              <a:pPr/>
              <a:t>281</a:t>
            </a:fld>
            <a:endParaRPr lang="en-US" dirty="0" smtClean="0"/>
          </a:p>
        </p:txBody>
      </p:sp>
      <p:sp>
        <p:nvSpPr>
          <p:cNvPr id="911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40" name="Notes Placeholder 2"/>
          <p:cNvSpPr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1141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7D77E3DD-25CB-4D3A-A205-F2DDDC9B69F9}" type="slidenum">
              <a:rPr lang="en-US" sz="1300"/>
              <a:pPr algn="r"/>
              <a:t>281</a:t>
            </a:fld>
            <a:endParaRPr lang="en-US" sz="13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03D55033-EB0E-40DC-8041-31BB1B2534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89763" y="64436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2C5E2B70-0340-4E7A-B679-0E56FD2E09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BB2DC5E3-4663-4262-A0CC-F7EF3C4C1B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63154973-81F9-43C3-A3D7-2FC01937C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B63F6D03-ED4D-4C8C-A84D-ABE26BCB7F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F479D0A8-1AF7-4C00-9967-EE49226974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3DDFB672-F16F-4827-8D90-93FABBEE1E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E8904B7A-C982-4163-A6BF-6A03BB4EEB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770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F7509144-CE6A-4A88-A2E5-739DC3428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675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EF5DE6C-F676-460D-8FCC-26183F7E92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C9DF5273-EE7B-4379-BE57-C19DEF1041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7-</a:t>
            </a:r>
            <a:fld id="{61787B81-52F1-4B98-8A79-DA57990848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1143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5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4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8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9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20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9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0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3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5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5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6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8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9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9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40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33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34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9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3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4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38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5.emf"/><Relationship Id="rId4" Type="http://schemas.openxmlformats.org/officeDocument/2006/relationships/oleObject" Target="../embeddings/oleObject39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39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6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1700231-8343-43CB-B91D-ED644D0694C6}" type="slidenum">
              <a:rPr lang="en-US"/>
              <a:pPr>
                <a:defRPr/>
              </a:pPr>
              <a:t>208</a:t>
            </a:fld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19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</a:t>
            </a:r>
            <a:br>
              <a:rPr lang="en-US" sz="4400" dirty="0" smtClean="0"/>
            </a:br>
            <a:r>
              <a:rPr lang="en-US" sz="4400" dirty="0" smtClean="0"/>
              <a:t>WALKAROUND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1474788" y="4495800"/>
            <a:ext cx="6072187" cy="9810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assumes 2 minutes for discovery/reporting fire. </a:t>
            </a:r>
          </a:p>
          <a:p>
            <a:r>
              <a:rPr lang="en-US" sz="1400" b="1" dirty="0"/>
              <a:t>Exercise assumes 3 minutes for dispatch/response.</a:t>
            </a:r>
          </a:p>
          <a:p>
            <a:endParaRPr lang="en-US" sz="1400" b="1" dirty="0"/>
          </a:p>
          <a:p>
            <a:r>
              <a:rPr lang="en-US" sz="1400" b="1" dirty="0"/>
              <a:t>Exercise assumes 5 minute total burn time upon arrival of first fire company.</a:t>
            </a:r>
          </a:p>
        </p:txBody>
      </p:sp>
      <p:graphicFrame>
        <p:nvGraphicFramePr>
          <p:cNvPr id="1026" name="Object 6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033012783"/>
              </p:ext>
            </p:extLst>
          </p:nvPr>
        </p:nvGraphicFramePr>
        <p:xfrm>
          <a:off x="1447800" y="32766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2766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6110288" y="2706688"/>
            <a:ext cx="1733550" cy="555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Message # </a:t>
            </a:r>
          </a:p>
          <a:p>
            <a:r>
              <a:rPr lang="en-US" sz="1400" b="1" dirty="0"/>
              <a:t>Will Appear Here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6249FE7-25E8-4CD2-A862-B9BC96FABB16}" type="slidenum">
              <a:rPr lang="en-US"/>
              <a:pPr>
                <a:defRPr/>
              </a:pPr>
              <a:t>217</a:t>
            </a:fld>
            <a:endParaRPr lang="en-US" dirty="0"/>
          </a:p>
        </p:txBody>
      </p:sp>
      <p:pic>
        <p:nvPicPr>
          <p:cNvPr id="58371" name="Picture 1026" descr="This is another picture of the inside of the same sewing factory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8372" name="Text Box 1027"/>
          <p:cNvSpPr txBox="1">
            <a:spLocks noChangeArrowheads="1"/>
          </p:cNvSpPr>
          <p:nvPr/>
        </p:nvSpPr>
        <p:spPr bwMode="auto">
          <a:xfrm>
            <a:off x="4075113" y="4397375"/>
            <a:ext cx="1525587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 dirty="0"/>
              <a:t>Heavy Fuel Load</a:t>
            </a:r>
          </a:p>
        </p:txBody>
      </p:sp>
      <p:sp>
        <p:nvSpPr>
          <p:cNvPr id="58373" name="Line 1029"/>
          <p:cNvSpPr>
            <a:spLocks noChangeShapeType="1"/>
          </p:cNvSpPr>
          <p:nvPr/>
        </p:nvSpPr>
        <p:spPr bwMode="auto">
          <a:xfrm flipH="1">
            <a:off x="5105400" y="3352800"/>
            <a:ext cx="457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4" name="Line 1034"/>
          <p:cNvSpPr>
            <a:spLocks noChangeShapeType="1"/>
          </p:cNvSpPr>
          <p:nvPr/>
        </p:nvSpPr>
        <p:spPr bwMode="auto">
          <a:xfrm flipH="1" flipV="1">
            <a:off x="3276600" y="3733800"/>
            <a:ext cx="83820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5" name="Line 1035"/>
          <p:cNvSpPr>
            <a:spLocks noChangeShapeType="1"/>
          </p:cNvSpPr>
          <p:nvPr/>
        </p:nvSpPr>
        <p:spPr bwMode="auto">
          <a:xfrm>
            <a:off x="5562600" y="4572000"/>
            <a:ext cx="167640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BCEC28D-BE33-4467-9311-E153C3FFE117}" type="slidenum">
              <a:rPr lang="en-US"/>
              <a:pPr>
                <a:defRPr/>
              </a:pPr>
              <a:t>218</a:t>
            </a:fld>
            <a:endParaRPr lang="en-US" dirty="0"/>
          </a:p>
        </p:txBody>
      </p:sp>
      <p:sp>
        <p:nvSpPr>
          <p:cNvPr id="59395" name="Rectangle 65"/>
          <p:cNvSpPr>
            <a:spLocks noChangeArrowheads="1"/>
          </p:cNvSpPr>
          <p:nvPr/>
        </p:nvSpPr>
        <p:spPr bwMode="auto">
          <a:xfrm>
            <a:off x="1447800" y="0"/>
            <a:ext cx="6172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9396" name="Line 2"/>
          <p:cNvSpPr>
            <a:spLocks noChangeShapeType="1"/>
          </p:cNvSpPr>
          <p:nvPr/>
        </p:nvSpPr>
        <p:spPr bwMode="auto">
          <a:xfrm>
            <a:off x="3048000" y="7620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7" name="Line 3"/>
          <p:cNvSpPr>
            <a:spLocks noChangeShapeType="1"/>
          </p:cNvSpPr>
          <p:nvPr/>
        </p:nvSpPr>
        <p:spPr bwMode="auto">
          <a:xfrm>
            <a:off x="5715000" y="2667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8" name="Line 4"/>
          <p:cNvSpPr>
            <a:spLocks noChangeShapeType="1"/>
          </p:cNvSpPr>
          <p:nvPr/>
        </p:nvSpPr>
        <p:spPr bwMode="auto">
          <a:xfrm>
            <a:off x="5715000" y="2667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9" name="Line 5"/>
          <p:cNvSpPr>
            <a:spLocks noChangeShapeType="1"/>
          </p:cNvSpPr>
          <p:nvPr/>
        </p:nvSpPr>
        <p:spPr bwMode="auto">
          <a:xfrm>
            <a:off x="3048000" y="5715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9400" name="Group 6"/>
          <p:cNvGrpSpPr>
            <a:grpSpLocks/>
          </p:cNvGrpSpPr>
          <p:nvPr/>
        </p:nvGrpSpPr>
        <p:grpSpPr bwMode="auto">
          <a:xfrm flipH="1" flipV="1">
            <a:off x="4648200" y="2667000"/>
            <a:ext cx="228600" cy="838200"/>
            <a:chOff x="2880" y="1920"/>
            <a:chExt cx="144" cy="528"/>
          </a:xfrm>
        </p:grpSpPr>
        <p:sp>
          <p:nvSpPr>
            <p:cNvPr id="59450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51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452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53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54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55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56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57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9401" name="Text Box 15"/>
          <p:cNvSpPr txBox="1">
            <a:spLocks noChangeArrowheads="1"/>
          </p:cNvSpPr>
          <p:nvPr/>
        </p:nvSpPr>
        <p:spPr bwMode="auto">
          <a:xfrm>
            <a:off x="3810000" y="3581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1st</a:t>
            </a:r>
            <a:r>
              <a:rPr lang="en-US" sz="1400" b="1" baseline="30000" dirty="0">
                <a:latin typeface="Arial" charset="0"/>
              </a:rPr>
              <a:t> </a:t>
            </a:r>
            <a:r>
              <a:rPr lang="en-US" sz="1400" b="1" dirty="0">
                <a:latin typeface="Arial" charset="0"/>
              </a:rPr>
              <a:t> Floor</a:t>
            </a:r>
          </a:p>
        </p:txBody>
      </p:sp>
      <p:sp>
        <p:nvSpPr>
          <p:cNvPr id="59402" name="Text Box 16"/>
          <p:cNvSpPr txBox="1">
            <a:spLocks noChangeArrowheads="1"/>
          </p:cNvSpPr>
          <p:nvPr/>
        </p:nvSpPr>
        <p:spPr bwMode="auto">
          <a:xfrm>
            <a:off x="3886200" y="4191000"/>
            <a:ext cx="1600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400" b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Showroom</a:t>
            </a:r>
            <a:r>
              <a:rPr lang="en-US" sz="1400" b="1" dirty="0">
                <a:latin typeface="Arial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Space </a:t>
            </a:r>
          </a:p>
        </p:txBody>
      </p:sp>
      <p:sp>
        <p:nvSpPr>
          <p:cNvPr id="59403" name="Text Box 17"/>
          <p:cNvSpPr txBox="1">
            <a:spLocks noChangeArrowheads="1"/>
          </p:cNvSpPr>
          <p:nvPr/>
        </p:nvSpPr>
        <p:spPr bwMode="auto">
          <a:xfrm>
            <a:off x="5029200" y="24384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Furnace</a:t>
            </a:r>
          </a:p>
        </p:txBody>
      </p:sp>
      <p:sp>
        <p:nvSpPr>
          <p:cNvPr id="59404" name="Line 18"/>
          <p:cNvSpPr>
            <a:spLocks noChangeShapeType="1"/>
          </p:cNvSpPr>
          <p:nvPr/>
        </p:nvSpPr>
        <p:spPr bwMode="auto">
          <a:xfrm>
            <a:off x="53340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5" name="Line 19"/>
          <p:cNvSpPr>
            <a:spLocks noChangeShapeType="1"/>
          </p:cNvSpPr>
          <p:nvPr/>
        </p:nvSpPr>
        <p:spPr bwMode="auto">
          <a:xfrm>
            <a:off x="5334000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9406" name="Group 20"/>
          <p:cNvGrpSpPr>
            <a:grpSpLocks/>
          </p:cNvGrpSpPr>
          <p:nvPr/>
        </p:nvGrpSpPr>
        <p:grpSpPr bwMode="auto">
          <a:xfrm rot="5400000">
            <a:off x="3683794" y="5611019"/>
            <a:ext cx="152400" cy="207962"/>
            <a:chOff x="3696" y="2016"/>
            <a:chExt cx="96" cy="131"/>
          </a:xfrm>
        </p:grpSpPr>
        <p:grpSp>
          <p:nvGrpSpPr>
            <p:cNvPr id="59446" name="Group 21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48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9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47" name="Line 24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9407" name="Group 25"/>
          <p:cNvGrpSpPr>
            <a:grpSpLocks/>
          </p:cNvGrpSpPr>
          <p:nvPr/>
        </p:nvGrpSpPr>
        <p:grpSpPr bwMode="auto">
          <a:xfrm rot="5400000">
            <a:off x="4923632" y="5609431"/>
            <a:ext cx="152400" cy="207963"/>
            <a:chOff x="3696" y="2016"/>
            <a:chExt cx="96" cy="131"/>
          </a:xfrm>
        </p:grpSpPr>
        <p:grpSp>
          <p:nvGrpSpPr>
            <p:cNvPr id="59442" name="Group 26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44" name="Line 2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5" name="Line 2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43" name="Line 29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9408" name="Line 30"/>
          <p:cNvSpPr>
            <a:spLocks noChangeShapeType="1"/>
          </p:cNvSpPr>
          <p:nvPr/>
        </p:nvSpPr>
        <p:spPr bwMode="auto">
          <a:xfrm>
            <a:off x="3048000" y="7620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9" name="Line 31"/>
          <p:cNvSpPr>
            <a:spLocks noChangeShapeType="1"/>
          </p:cNvSpPr>
          <p:nvPr/>
        </p:nvSpPr>
        <p:spPr bwMode="auto">
          <a:xfrm>
            <a:off x="6629400" y="7620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10" name="Line 32"/>
          <p:cNvSpPr>
            <a:spLocks noChangeShapeType="1"/>
          </p:cNvSpPr>
          <p:nvPr/>
        </p:nvSpPr>
        <p:spPr bwMode="auto">
          <a:xfrm>
            <a:off x="5334000" y="2667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11" name="Text Box 33"/>
          <p:cNvSpPr txBox="1">
            <a:spLocks noChangeArrowheads="1"/>
          </p:cNvSpPr>
          <p:nvPr/>
        </p:nvSpPr>
        <p:spPr bwMode="auto">
          <a:xfrm>
            <a:off x="4191000" y="5943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9412" name="Text Box 34"/>
          <p:cNvSpPr txBox="1">
            <a:spLocks noChangeArrowheads="1"/>
          </p:cNvSpPr>
          <p:nvPr/>
        </p:nvSpPr>
        <p:spPr bwMode="auto">
          <a:xfrm>
            <a:off x="4191000" y="152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59413" name="Text Box 35"/>
          <p:cNvSpPr txBox="1">
            <a:spLocks noChangeArrowheads="1"/>
          </p:cNvSpPr>
          <p:nvPr/>
        </p:nvSpPr>
        <p:spPr bwMode="auto">
          <a:xfrm>
            <a:off x="6096000" y="2971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59414" name="Text Box 36"/>
          <p:cNvSpPr txBox="1">
            <a:spLocks noChangeArrowheads="1"/>
          </p:cNvSpPr>
          <p:nvPr/>
        </p:nvSpPr>
        <p:spPr bwMode="auto">
          <a:xfrm>
            <a:off x="1828800" y="2895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59415" name="Rectangle 37"/>
          <p:cNvSpPr>
            <a:spLocks noChangeArrowheads="1"/>
          </p:cNvSpPr>
          <p:nvPr/>
        </p:nvSpPr>
        <p:spPr bwMode="auto">
          <a:xfrm>
            <a:off x="5943600" y="5307013"/>
            <a:ext cx="1154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Basement</a:t>
            </a:r>
          </a:p>
        </p:txBody>
      </p:sp>
      <p:grpSp>
        <p:nvGrpSpPr>
          <p:cNvPr id="59416" name="Group 39"/>
          <p:cNvGrpSpPr>
            <a:grpSpLocks/>
          </p:cNvGrpSpPr>
          <p:nvPr/>
        </p:nvGrpSpPr>
        <p:grpSpPr bwMode="auto">
          <a:xfrm>
            <a:off x="2971800" y="4876800"/>
            <a:ext cx="152400" cy="207963"/>
            <a:chOff x="3696" y="2016"/>
            <a:chExt cx="96" cy="131"/>
          </a:xfrm>
        </p:grpSpPr>
        <p:grpSp>
          <p:nvGrpSpPr>
            <p:cNvPr id="59438" name="Group 4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40" name="Line 4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1" name="Line 4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39" name="Line 4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9417" name="Group 44"/>
          <p:cNvGrpSpPr>
            <a:grpSpLocks/>
          </p:cNvGrpSpPr>
          <p:nvPr/>
        </p:nvGrpSpPr>
        <p:grpSpPr bwMode="auto">
          <a:xfrm>
            <a:off x="2971800" y="3581400"/>
            <a:ext cx="152400" cy="207963"/>
            <a:chOff x="3696" y="2016"/>
            <a:chExt cx="96" cy="131"/>
          </a:xfrm>
        </p:grpSpPr>
        <p:grpSp>
          <p:nvGrpSpPr>
            <p:cNvPr id="59434" name="Group 4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36" name="Line 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37" name="Line 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35" name="Line 4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9418" name="Group 49"/>
          <p:cNvGrpSpPr>
            <a:grpSpLocks/>
          </p:cNvGrpSpPr>
          <p:nvPr/>
        </p:nvGrpSpPr>
        <p:grpSpPr bwMode="auto">
          <a:xfrm>
            <a:off x="2971800" y="2667000"/>
            <a:ext cx="152400" cy="207963"/>
            <a:chOff x="3696" y="2016"/>
            <a:chExt cx="96" cy="131"/>
          </a:xfrm>
        </p:grpSpPr>
        <p:grpSp>
          <p:nvGrpSpPr>
            <p:cNvPr id="59430" name="Group 5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32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33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31" name="Line 5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9419" name="Group 54"/>
          <p:cNvGrpSpPr>
            <a:grpSpLocks/>
          </p:cNvGrpSpPr>
          <p:nvPr/>
        </p:nvGrpSpPr>
        <p:grpSpPr bwMode="auto">
          <a:xfrm>
            <a:off x="5638800" y="5029200"/>
            <a:ext cx="152400" cy="207963"/>
            <a:chOff x="3696" y="2016"/>
            <a:chExt cx="96" cy="131"/>
          </a:xfrm>
        </p:grpSpPr>
        <p:grpSp>
          <p:nvGrpSpPr>
            <p:cNvPr id="59426" name="Group 5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28" name="Line 5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29" name="Line 5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27" name="Line 5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9420" name="Group 59"/>
          <p:cNvGrpSpPr>
            <a:grpSpLocks/>
          </p:cNvGrpSpPr>
          <p:nvPr/>
        </p:nvGrpSpPr>
        <p:grpSpPr bwMode="auto">
          <a:xfrm rot="5400000">
            <a:off x="6047582" y="2563018"/>
            <a:ext cx="152400" cy="207963"/>
            <a:chOff x="3696" y="2016"/>
            <a:chExt cx="96" cy="131"/>
          </a:xfrm>
        </p:grpSpPr>
        <p:grpSp>
          <p:nvGrpSpPr>
            <p:cNvPr id="59422" name="Group 6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59424" name="Line 6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25" name="Line 6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23" name="Line 6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9421" name="Rectangle 64"/>
          <p:cNvSpPr>
            <a:spLocks noChangeArrowheads="1"/>
          </p:cNvSpPr>
          <p:nvPr/>
        </p:nvSpPr>
        <p:spPr bwMode="auto">
          <a:xfrm>
            <a:off x="4267200" y="1295400"/>
            <a:ext cx="12334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Showroom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0E10D49-85C6-4401-AC28-CC030E9D3D17}" type="slidenum">
              <a:rPr lang="en-US"/>
              <a:pPr>
                <a:defRPr/>
              </a:pPr>
              <a:t>219</a:t>
            </a:fld>
            <a:endParaRPr lang="en-US" dirty="0"/>
          </a:p>
        </p:txBody>
      </p:sp>
      <p:sp>
        <p:nvSpPr>
          <p:cNvPr id="60419" name="Rectangle 189"/>
          <p:cNvSpPr>
            <a:spLocks noChangeArrowheads="1"/>
          </p:cNvSpPr>
          <p:nvPr/>
        </p:nvSpPr>
        <p:spPr bwMode="auto">
          <a:xfrm>
            <a:off x="1143000" y="0"/>
            <a:ext cx="67056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0420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grpSp>
        <p:nvGrpSpPr>
          <p:cNvPr id="60421" name="Group 190"/>
          <p:cNvGrpSpPr>
            <a:grpSpLocks/>
          </p:cNvGrpSpPr>
          <p:nvPr/>
        </p:nvGrpSpPr>
        <p:grpSpPr bwMode="auto">
          <a:xfrm>
            <a:off x="1528763" y="304800"/>
            <a:ext cx="5514975" cy="5734050"/>
            <a:chOff x="963" y="288"/>
            <a:chExt cx="3644" cy="3829"/>
          </a:xfrm>
        </p:grpSpPr>
        <p:sp>
          <p:nvSpPr>
            <p:cNvPr id="60422" name="Line 2"/>
            <p:cNvSpPr>
              <a:spLocks noChangeShapeType="1"/>
            </p:cNvSpPr>
            <p:nvPr/>
          </p:nvSpPr>
          <p:spPr bwMode="auto">
            <a:xfrm>
              <a:off x="1923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3" name="Line 3"/>
            <p:cNvSpPr>
              <a:spLocks noChangeShapeType="1"/>
            </p:cNvSpPr>
            <p:nvPr/>
          </p:nvSpPr>
          <p:spPr bwMode="auto">
            <a:xfrm>
              <a:off x="1923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4" name="Line 4"/>
            <p:cNvSpPr>
              <a:spLocks noChangeShapeType="1"/>
            </p:cNvSpPr>
            <p:nvPr/>
          </p:nvSpPr>
          <p:spPr bwMode="auto">
            <a:xfrm>
              <a:off x="4179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5" name="Line 5"/>
            <p:cNvSpPr>
              <a:spLocks noChangeShapeType="1"/>
            </p:cNvSpPr>
            <p:nvPr/>
          </p:nvSpPr>
          <p:spPr bwMode="auto">
            <a:xfrm flipH="1">
              <a:off x="1923" y="18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6" name="Line 6"/>
            <p:cNvSpPr>
              <a:spLocks noChangeShapeType="1"/>
            </p:cNvSpPr>
            <p:nvPr/>
          </p:nvSpPr>
          <p:spPr bwMode="auto">
            <a:xfrm>
              <a:off x="3603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7" name="Line 7"/>
            <p:cNvSpPr>
              <a:spLocks noChangeShapeType="1"/>
            </p:cNvSpPr>
            <p:nvPr/>
          </p:nvSpPr>
          <p:spPr bwMode="auto">
            <a:xfrm>
              <a:off x="1923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28" name="Group 8"/>
            <p:cNvGrpSpPr>
              <a:grpSpLocks/>
            </p:cNvGrpSpPr>
            <p:nvPr/>
          </p:nvGrpSpPr>
          <p:grpSpPr bwMode="auto">
            <a:xfrm rot="5400000">
              <a:off x="3537" y="3535"/>
              <a:ext cx="131" cy="96"/>
              <a:chOff x="3216" y="2736"/>
              <a:chExt cx="336" cy="96"/>
            </a:xfrm>
          </p:grpSpPr>
          <p:sp>
            <p:nvSpPr>
              <p:cNvPr id="60606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607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29" name="Group 11"/>
            <p:cNvGrpSpPr>
              <a:grpSpLocks/>
            </p:cNvGrpSpPr>
            <p:nvPr/>
          </p:nvGrpSpPr>
          <p:grpSpPr bwMode="auto">
            <a:xfrm rot="5400000">
              <a:off x="3537" y="3295"/>
              <a:ext cx="131" cy="96"/>
              <a:chOff x="3216" y="2736"/>
              <a:chExt cx="336" cy="96"/>
            </a:xfrm>
          </p:grpSpPr>
          <p:sp>
            <p:nvSpPr>
              <p:cNvPr id="60604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605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30" name="Group 14"/>
            <p:cNvGrpSpPr>
              <a:grpSpLocks/>
            </p:cNvGrpSpPr>
            <p:nvPr/>
          </p:nvGrpSpPr>
          <p:grpSpPr bwMode="auto">
            <a:xfrm rot="5400000">
              <a:off x="3537" y="3046"/>
              <a:ext cx="131" cy="96"/>
              <a:chOff x="3216" y="2736"/>
              <a:chExt cx="336" cy="96"/>
            </a:xfrm>
          </p:grpSpPr>
          <p:sp>
            <p:nvSpPr>
              <p:cNvPr id="60602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603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31" name="Group 17"/>
            <p:cNvGrpSpPr>
              <a:grpSpLocks/>
            </p:cNvGrpSpPr>
            <p:nvPr/>
          </p:nvGrpSpPr>
          <p:grpSpPr bwMode="auto">
            <a:xfrm rot="5400000">
              <a:off x="3537" y="2802"/>
              <a:ext cx="131" cy="96"/>
              <a:chOff x="3216" y="2736"/>
              <a:chExt cx="336" cy="96"/>
            </a:xfrm>
          </p:grpSpPr>
          <p:sp>
            <p:nvSpPr>
              <p:cNvPr id="60600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601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32" name="Line 20"/>
            <p:cNvSpPr>
              <a:spLocks noChangeShapeType="1"/>
            </p:cNvSpPr>
            <p:nvPr/>
          </p:nvSpPr>
          <p:spPr bwMode="auto">
            <a:xfrm rot="-5400000">
              <a:off x="3537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3" name="Line 21"/>
            <p:cNvSpPr>
              <a:spLocks noChangeShapeType="1"/>
            </p:cNvSpPr>
            <p:nvPr/>
          </p:nvSpPr>
          <p:spPr bwMode="auto">
            <a:xfrm rot="-5400000">
              <a:off x="3537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4" name="Line 22"/>
            <p:cNvSpPr>
              <a:spLocks noChangeShapeType="1"/>
            </p:cNvSpPr>
            <p:nvPr/>
          </p:nvSpPr>
          <p:spPr bwMode="auto">
            <a:xfrm rot="-5400000">
              <a:off x="3537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5" name="Line 23"/>
            <p:cNvSpPr>
              <a:spLocks noChangeShapeType="1"/>
            </p:cNvSpPr>
            <p:nvPr/>
          </p:nvSpPr>
          <p:spPr bwMode="auto">
            <a:xfrm rot="-5400000">
              <a:off x="3537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36" name="Group 24"/>
            <p:cNvGrpSpPr>
              <a:grpSpLocks/>
            </p:cNvGrpSpPr>
            <p:nvPr/>
          </p:nvGrpSpPr>
          <p:grpSpPr bwMode="auto">
            <a:xfrm rot="5400000">
              <a:off x="3537" y="2562"/>
              <a:ext cx="131" cy="96"/>
              <a:chOff x="3216" y="2736"/>
              <a:chExt cx="336" cy="96"/>
            </a:xfrm>
          </p:grpSpPr>
          <p:sp>
            <p:nvSpPr>
              <p:cNvPr id="60598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99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37" name="Group 27"/>
            <p:cNvGrpSpPr>
              <a:grpSpLocks/>
            </p:cNvGrpSpPr>
            <p:nvPr/>
          </p:nvGrpSpPr>
          <p:grpSpPr bwMode="auto">
            <a:xfrm rot="5400000">
              <a:off x="3537" y="2274"/>
              <a:ext cx="131" cy="96"/>
              <a:chOff x="3216" y="2736"/>
              <a:chExt cx="336" cy="96"/>
            </a:xfrm>
          </p:grpSpPr>
          <p:sp>
            <p:nvSpPr>
              <p:cNvPr id="60596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97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38" name="Line 30"/>
            <p:cNvSpPr>
              <a:spLocks noChangeShapeType="1"/>
            </p:cNvSpPr>
            <p:nvPr/>
          </p:nvSpPr>
          <p:spPr bwMode="auto">
            <a:xfrm rot="-5400000">
              <a:off x="3537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9" name="Line 31"/>
            <p:cNvSpPr>
              <a:spLocks noChangeShapeType="1"/>
            </p:cNvSpPr>
            <p:nvPr/>
          </p:nvSpPr>
          <p:spPr bwMode="auto">
            <a:xfrm rot="-5400000">
              <a:off x="3537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40" name="Group 32"/>
            <p:cNvGrpSpPr>
              <a:grpSpLocks/>
            </p:cNvGrpSpPr>
            <p:nvPr/>
          </p:nvGrpSpPr>
          <p:grpSpPr bwMode="auto">
            <a:xfrm>
              <a:off x="3555" y="1968"/>
              <a:ext cx="96" cy="131"/>
              <a:chOff x="3696" y="2212"/>
              <a:chExt cx="96" cy="131"/>
            </a:xfrm>
          </p:grpSpPr>
          <p:grpSp>
            <p:nvGrpSpPr>
              <p:cNvPr id="60592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0594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95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93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1" name="Group 37"/>
            <p:cNvGrpSpPr>
              <a:grpSpLocks/>
            </p:cNvGrpSpPr>
            <p:nvPr/>
          </p:nvGrpSpPr>
          <p:grpSpPr bwMode="auto">
            <a:xfrm>
              <a:off x="4131" y="1549"/>
              <a:ext cx="96" cy="131"/>
              <a:chOff x="3696" y="2016"/>
              <a:chExt cx="96" cy="131"/>
            </a:xfrm>
          </p:grpSpPr>
          <p:grpSp>
            <p:nvGrpSpPr>
              <p:cNvPr id="60588" name="Group 3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90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91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89" name="Line 4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2" name="Group 42"/>
            <p:cNvGrpSpPr>
              <a:grpSpLocks/>
            </p:cNvGrpSpPr>
            <p:nvPr/>
          </p:nvGrpSpPr>
          <p:grpSpPr bwMode="auto">
            <a:xfrm>
              <a:off x="4131" y="768"/>
              <a:ext cx="96" cy="131"/>
              <a:chOff x="3696" y="2016"/>
              <a:chExt cx="96" cy="131"/>
            </a:xfrm>
          </p:grpSpPr>
          <p:grpSp>
            <p:nvGrpSpPr>
              <p:cNvPr id="60584" name="Group 43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86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87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85" name="Line 46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3" name="Group 47"/>
            <p:cNvGrpSpPr>
              <a:grpSpLocks/>
            </p:cNvGrpSpPr>
            <p:nvPr/>
          </p:nvGrpSpPr>
          <p:grpSpPr bwMode="auto">
            <a:xfrm rot="5400000">
              <a:off x="1857" y="3439"/>
              <a:ext cx="131" cy="96"/>
              <a:chOff x="3216" y="2736"/>
              <a:chExt cx="336" cy="96"/>
            </a:xfrm>
          </p:grpSpPr>
          <p:sp>
            <p:nvSpPr>
              <p:cNvPr id="60582" name="Line 4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83" name="Line 4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4" name="Group 50"/>
            <p:cNvGrpSpPr>
              <a:grpSpLocks/>
            </p:cNvGrpSpPr>
            <p:nvPr/>
          </p:nvGrpSpPr>
          <p:grpSpPr bwMode="auto">
            <a:xfrm rot="5400000">
              <a:off x="1857" y="3243"/>
              <a:ext cx="131" cy="96"/>
              <a:chOff x="3216" y="2736"/>
              <a:chExt cx="336" cy="96"/>
            </a:xfrm>
          </p:grpSpPr>
          <p:sp>
            <p:nvSpPr>
              <p:cNvPr id="60580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81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5" name="Group 53"/>
            <p:cNvGrpSpPr>
              <a:grpSpLocks/>
            </p:cNvGrpSpPr>
            <p:nvPr/>
          </p:nvGrpSpPr>
          <p:grpSpPr bwMode="auto">
            <a:xfrm rot="5400000">
              <a:off x="1857" y="2911"/>
              <a:ext cx="131" cy="96"/>
              <a:chOff x="3216" y="2736"/>
              <a:chExt cx="336" cy="96"/>
            </a:xfrm>
          </p:grpSpPr>
          <p:sp>
            <p:nvSpPr>
              <p:cNvPr id="60578" name="Line 5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79" name="Line 5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6" name="Group 56"/>
            <p:cNvGrpSpPr>
              <a:grpSpLocks/>
            </p:cNvGrpSpPr>
            <p:nvPr/>
          </p:nvGrpSpPr>
          <p:grpSpPr bwMode="auto">
            <a:xfrm rot="5400000">
              <a:off x="1857" y="2715"/>
              <a:ext cx="131" cy="96"/>
              <a:chOff x="3216" y="2736"/>
              <a:chExt cx="336" cy="96"/>
            </a:xfrm>
          </p:grpSpPr>
          <p:sp>
            <p:nvSpPr>
              <p:cNvPr id="60576" name="Line 5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77" name="Line 5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47" name="Line 59"/>
            <p:cNvSpPr>
              <a:spLocks noChangeShapeType="1"/>
            </p:cNvSpPr>
            <p:nvPr/>
          </p:nvSpPr>
          <p:spPr bwMode="auto">
            <a:xfrm rot="-5400000">
              <a:off x="1857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48" name="Line 60"/>
            <p:cNvSpPr>
              <a:spLocks noChangeShapeType="1"/>
            </p:cNvSpPr>
            <p:nvPr/>
          </p:nvSpPr>
          <p:spPr bwMode="auto">
            <a:xfrm rot="-5400000">
              <a:off x="1857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49" name="Line 61"/>
            <p:cNvSpPr>
              <a:spLocks noChangeShapeType="1"/>
            </p:cNvSpPr>
            <p:nvPr/>
          </p:nvSpPr>
          <p:spPr bwMode="auto">
            <a:xfrm rot="-5400000">
              <a:off x="1857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0" name="Line 62"/>
            <p:cNvSpPr>
              <a:spLocks noChangeShapeType="1"/>
            </p:cNvSpPr>
            <p:nvPr/>
          </p:nvSpPr>
          <p:spPr bwMode="auto">
            <a:xfrm rot="-5400000">
              <a:off x="1857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51" name="Group 63"/>
            <p:cNvGrpSpPr>
              <a:grpSpLocks/>
            </p:cNvGrpSpPr>
            <p:nvPr/>
          </p:nvGrpSpPr>
          <p:grpSpPr bwMode="auto">
            <a:xfrm>
              <a:off x="1875" y="1881"/>
              <a:ext cx="96" cy="720"/>
              <a:chOff x="3696" y="2976"/>
              <a:chExt cx="96" cy="528"/>
            </a:xfrm>
          </p:grpSpPr>
          <p:grpSp>
            <p:nvGrpSpPr>
              <p:cNvPr id="60558" name="Group 64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60564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60574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0575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0565" name="Group 68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60572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0573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0566" name="Group 71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60570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0571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0567" name="Group 74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60568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0569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0559" name="Group 77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60560" name="Line 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61" name="Line 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62" name="Line 80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63" name="Line 81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0452" name="Group 82"/>
            <p:cNvGrpSpPr>
              <a:grpSpLocks/>
            </p:cNvGrpSpPr>
            <p:nvPr/>
          </p:nvGrpSpPr>
          <p:grpSpPr bwMode="auto">
            <a:xfrm rot="5400000">
              <a:off x="1857" y="1519"/>
              <a:ext cx="131" cy="96"/>
              <a:chOff x="3216" y="2736"/>
              <a:chExt cx="336" cy="96"/>
            </a:xfrm>
          </p:grpSpPr>
          <p:sp>
            <p:nvSpPr>
              <p:cNvPr id="60556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57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53" name="Group 85"/>
            <p:cNvGrpSpPr>
              <a:grpSpLocks/>
            </p:cNvGrpSpPr>
            <p:nvPr/>
          </p:nvGrpSpPr>
          <p:grpSpPr bwMode="auto">
            <a:xfrm rot="5400000">
              <a:off x="1857" y="1279"/>
              <a:ext cx="131" cy="96"/>
              <a:chOff x="3216" y="2736"/>
              <a:chExt cx="336" cy="96"/>
            </a:xfrm>
          </p:grpSpPr>
          <p:sp>
            <p:nvSpPr>
              <p:cNvPr id="60554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55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54" name="Group 88"/>
            <p:cNvGrpSpPr>
              <a:grpSpLocks/>
            </p:cNvGrpSpPr>
            <p:nvPr/>
          </p:nvGrpSpPr>
          <p:grpSpPr bwMode="auto">
            <a:xfrm rot="5400000">
              <a:off x="1857" y="978"/>
              <a:ext cx="131" cy="96"/>
              <a:chOff x="3216" y="2736"/>
              <a:chExt cx="336" cy="96"/>
            </a:xfrm>
          </p:grpSpPr>
          <p:sp>
            <p:nvSpPr>
              <p:cNvPr id="60552" name="Line 8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53" name="Line 9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55" name="Group 91"/>
            <p:cNvGrpSpPr>
              <a:grpSpLocks/>
            </p:cNvGrpSpPr>
            <p:nvPr/>
          </p:nvGrpSpPr>
          <p:grpSpPr bwMode="auto">
            <a:xfrm rot="5400000">
              <a:off x="1857" y="738"/>
              <a:ext cx="131" cy="96"/>
              <a:chOff x="3216" y="2736"/>
              <a:chExt cx="336" cy="96"/>
            </a:xfrm>
          </p:grpSpPr>
          <p:sp>
            <p:nvSpPr>
              <p:cNvPr id="60550" name="Line 9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51" name="Line 9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56" name="Line 94"/>
            <p:cNvSpPr>
              <a:spLocks noChangeShapeType="1"/>
            </p:cNvSpPr>
            <p:nvPr/>
          </p:nvSpPr>
          <p:spPr bwMode="auto">
            <a:xfrm rot="-5400000">
              <a:off x="1857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7" name="Line 95"/>
            <p:cNvSpPr>
              <a:spLocks noChangeShapeType="1"/>
            </p:cNvSpPr>
            <p:nvPr/>
          </p:nvSpPr>
          <p:spPr bwMode="auto">
            <a:xfrm rot="-5400000">
              <a:off x="1857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8" name="Line 96"/>
            <p:cNvSpPr>
              <a:spLocks noChangeShapeType="1"/>
            </p:cNvSpPr>
            <p:nvPr/>
          </p:nvSpPr>
          <p:spPr bwMode="auto">
            <a:xfrm rot="-5400000">
              <a:off x="1857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9" name="Line 97"/>
            <p:cNvSpPr>
              <a:spLocks noChangeShapeType="1"/>
            </p:cNvSpPr>
            <p:nvPr/>
          </p:nvSpPr>
          <p:spPr bwMode="auto">
            <a:xfrm rot="-5400000">
              <a:off x="1857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60" name="Group 98"/>
            <p:cNvGrpSpPr>
              <a:grpSpLocks/>
            </p:cNvGrpSpPr>
            <p:nvPr/>
          </p:nvGrpSpPr>
          <p:grpSpPr bwMode="auto">
            <a:xfrm rot="5400000">
              <a:off x="2324" y="3678"/>
              <a:ext cx="96" cy="131"/>
              <a:chOff x="3696" y="2016"/>
              <a:chExt cx="96" cy="131"/>
            </a:xfrm>
          </p:grpSpPr>
          <p:grpSp>
            <p:nvGrpSpPr>
              <p:cNvPr id="60546" name="Group 99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48" name="Line 10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49" name="Line 10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47" name="Line 102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1" name="Group 103"/>
            <p:cNvGrpSpPr>
              <a:grpSpLocks/>
            </p:cNvGrpSpPr>
            <p:nvPr/>
          </p:nvGrpSpPr>
          <p:grpSpPr bwMode="auto">
            <a:xfrm rot="5400000">
              <a:off x="3105" y="3677"/>
              <a:ext cx="96" cy="131"/>
              <a:chOff x="3696" y="2016"/>
              <a:chExt cx="96" cy="131"/>
            </a:xfrm>
          </p:grpSpPr>
          <p:grpSp>
            <p:nvGrpSpPr>
              <p:cNvPr id="60542" name="Group 104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44" name="Line 10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45" name="Line 10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43" name="Line 107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2" name="Group 108"/>
            <p:cNvGrpSpPr>
              <a:grpSpLocks/>
            </p:cNvGrpSpPr>
            <p:nvPr/>
          </p:nvGrpSpPr>
          <p:grpSpPr bwMode="auto">
            <a:xfrm rot="-5400000" flipH="1" flipV="1">
              <a:off x="2667" y="3576"/>
              <a:ext cx="144" cy="192"/>
              <a:chOff x="1827" y="2496"/>
              <a:chExt cx="93" cy="96"/>
            </a:xfrm>
          </p:grpSpPr>
          <p:sp>
            <p:nvSpPr>
              <p:cNvPr id="6054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41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3" name="Group 111"/>
            <p:cNvGrpSpPr>
              <a:grpSpLocks/>
            </p:cNvGrpSpPr>
            <p:nvPr/>
          </p:nvGrpSpPr>
          <p:grpSpPr bwMode="auto">
            <a:xfrm rot="10800000" flipH="1">
              <a:off x="4035" y="1104"/>
              <a:ext cx="144" cy="192"/>
              <a:chOff x="1827" y="2496"/>
              <a:chExt cx="93" cy="96"/>
            </a:xfrm>
          </p:grpSpPr>
          <p:sp>
            <p:nvSpPr>
              <p:cNvPr id="6053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39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4" name="Group 114"/>
            <p:cNvGrpSpPr>
              <a:grpSpLocks/>
            </p:cNvGrpSpPr>
            <p:nvPr/>
          </p:nvGrpSpPr>
          <p:grpSpPr bwMode="auto">
            <a:xfrm rot="5400000" flipH="1">
              <a:off x="2091" y="600"/>
              <a:ext cx="144" cy="192"/>
              <a:chOff x="1827" y="2496"/>
              <a:chExt cx="93" cy="96"/>
            </a:xfrm>
          </p:grpSpPr>
          <p:sp>
            <p:nvSpPr>
              <p:cNvPr id="6053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37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5" name="Group 117"/>
            <p:cNvGrpSpPr>
              <a:grpSpLocks/>
            </p:cNvGrpSpPr>
            <p:nvPr/>
          </p:nvGrpSpPr>
          <p:grpSpPr bwMode="auto">
            <a:xfrm rot="5400000">
              <a:off x="2421" y="558"/>
              <a:ext cx="96" cy="131"/>
              <a:chOff x="3696" y="2016"/>
              <a:chExt cx="96" cy="131"/>
            </a:xfrm>
          </p:grpSpPr>
          <p:grpSp>
            <p:nvGrpSpPr>
              <p:cNvPr id="60532" name="Group 11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34" name="Line 11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35" name="Line 12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33" name="Line 12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6" name="Group 122"/>
            <p:cNvGrpSpPr>
              <a:grpSpLocks/>
            </p:cNvGrpSpPr>
            <p:nvPr/>
          </p:nvGrpSpPr>
          <p:grpSpPr bwMode="auto">
            <a:xfrm flipV="1">
              <a:off x="3123" y="624"/>
              <a:ext cx="384" cy="155"/>
              <a:chOff x="3696" y="2016"/>
              <a:chExt cx="384" cy="155"/>
            </a:xfrm>
          </p:grpSpPr>
          <p:grpSp>
            <p:nvGrpSpPr>
              <p:cNvPr id="60526" name="Group 123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053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31" name="Line 12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0527" name="Group 126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052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29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0467" name="Group 129"/>
            <p:cNvGrpSpPr>
              <a:grpSpLocks/>
            </p:cNvGrpSpPr>
            <p:nvPr/>
          </p:nvGrpSpPr>
          <p:grpSpPr bwMode="auto">
            <a:xfrm rot="5400000">
              <a:off x="3813" y="558"/>
              <a:ext cx="96" cy="131"/>
              <a:chOff x="3696" y="2016"/>
              <a:chExt cx="96" cy="131"/>
            </a:xfrm>
          </p:grpSpPr>
          <p:grpSp>
            <p:nvGrpSpPr>
              <p:cNvPr id="60522" name="Group 13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24" name="Line 13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25" name="Line 13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23" name="Line 13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8" name="Group 134"/>
            <p:cNvGrpSpPr>
              <a:grpSpLocks/>
            </p:cNvGrpSpPr>
            <p:nvPr/>
          </p:nvGrpSpPr>
          <p:grpSpPr bwMode="auto">
            <a:xfrm rot="5400000">
              <a:off x="3813" y="1758"/>
              <a:ext cx="96" cy="131"/>
              <a:chOff x="3696" y="2016"/>
              <a:chExt cx="96" cy="131"/>
            </a:xfrm>
          </p:grpSpPr>
          <p:grpSp>
            <p:nvGrpSpPr>
              <p:cNvPr id="60518" name="Group 13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0520" name="Line 13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21" name="Line 13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19" name="Line 13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69" name="Group 139"/>
            <p:cNvGrpSpPr>
              <a:grpSpLocks/>
            </p:cNvGrpSpPr>
            <p:nvPr/>
          </p:nvGrpSpPr>
          <p:grpSpPr bwMode="auto">
            <a:xfrm flipH="1" flipV="1">
              <a:off x="2931" y="1824"/>
              <a:ext cx="144" cy="528"/>
              <a:chOff x="2880" y="1920"/>
              <a:chExt cx="144" cy="528"/>
            </a:xfrm>
          </p:grpSpPr>
          <p:sp>
            <p:nvSpPr>
              <p:cNvPr id="60510" name="Line 140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1" name="Rectangle 141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0512" name="Line 142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3" name="Line 143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4" name="Line 144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5" name="Line 145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6" name="Line 146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7" name="Line 147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70" name="Line 148"/>
            <p:cNvSpPr>
              <a:spLocks noChangeShapeType="1"/>
            </p:cNvSpPr>
            <p:nvPr/>
          </p:nvSpPr>
          <p:spPr bwMode="auto">
            <a:xfrm>
              <a:off x="3007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71" name="Group 149"/>
            <p:cNvGrpSpPr>
              <a:grpSpLocks/>
            </p:cNvGrpSpPr>
            <p:nvPr/>
          </p:nvGrpSpPr>
          <p:grpSpPr bwMode="auto">
            <a:xfrm rot="-5400000" flipH="1" flipV="1">
              <a:off x="2091" y="1656"/>
              <a:ext cx="144" cy="192"/>
              <a:chOff x="1827" y="2496"/>
              <a:chExt cx="93" cy="96"/>
            </a:xfrm>
          </p:grpSpPr>
          <p:sp>
            <p:nvSpPr>
              <p:cNvPr id="605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09" name="Line 15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72" name="Rectangle 152"/>
            <p:cNvSpPr>
              <a:spLocks noChangeArrowheads="1"/>
            </p:cNvSpPr>
            <p:nvPr/>
          </p:nvSpPr>
          <p:spPr bwMode="auto">
            <a:xfrm rot="16200000" flipV="1">
              <a:off x="2603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473" name="Rectangle 153"/>
            <p:cNvSpPr>
              <a:spLocks noChangeArrowheads="1"/>
            </p:cNvSpPr>
            <p:nvPr/>
          </p:nvSpPr>
          <p:spPr bwMode="auto">
            <a:xfrm rot="16200000" flipV="1">
              <a:off x="2843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0474" name="Group 154"/>
            <p:cNvGrpSpPr>
              <a:grpSpLocks/>
            </p:cNvGrpSpPr>
            <p:nvPr/>
          </p:nvGrpSpPr>
          <p:grpSpPr bwMode="auto">
            <a:xfrm rot="-5400000" flipH="1" flipV="1">
              <a:off x="2627" y="735"/>
              <a:ext cx="79" cy="144"/>
              <a:chOff x="1827" y="2496"/>
              <a:chExt cx="93" cy="96"/>
            </a:xfrm>
          </p:grpSpPr>
          <p:sp>
            <p:nvSpPr>
              <p:cNvPr id="605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07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75" name="Group 157"/>
            <p:cNvGrpSpPr>
              <a:grpSpLocks/>
            </p:cNvGrpSpPr>
            <p:nvPr/>
          </p:nvGrpSpPr>
          <p:grpSpPr bwMode="auto">
            <a:xfrm rot="16200000" flipH="1">
              <a:off x="2963" y="735"/>
              <a:ext cx="79" cy="144"/>
              <a:chOff x="1827" y="2496"/>
              <a:chExt cx="93" cy="96"/>
            </a:xfrm>
          </p:grpSpPr>
          <p:sp>
            <p:nvSpPr>
              <p:cNvPr id="6050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05" name="Line 15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76" name="Text Box 160"/>
            <p:cNvSpPr txBox="1">
              <a:spLocks noChangeArrowheads="1"/>
            </p:cNvSpPr>
            <p:nvPr/>
          </p:nvSpPr>
          <p:spPr bwMode="auto">
            <a:xfrm rot="10800000" flipV="1">
              <a:off x="2572" y="633"/>
              <a:ext cx="312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60477" name="Text Box 161"/>
            <p:cNvSpPr txBox="1">
              <a:spLocks noChangeArrowheads="1"/>
            </p:cNvSpPr>
            <p:nvPr/>
          </p:nvSpPr>
          <p:spPr bwMode="auto">
            <a:xfrm rot="10800000" flipV="1">
              <a:off x="2812" y="633"/>
              <a:ext cx="312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0478" name="Line 162"/>
            <p:cNvSpPr>
              <a:spLocks noChangeShapeType="1"/>
            </p:cNvSpPr>
            <p:nvPr/>
          </p:nvSpPr>
          <p:spPr bwMode="auto">
            <a:xfrm>
              <a:off x="3075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79" name="Group 163"/>
            <p:cNvGrpSpPr>
              <a:grpSpLocks/>
            </p:cNvGrpSpPr>
            <p:nvPr/>
          </p:nvGrpSpPr>
          <p:grpSpPr bwMode="auto">
            <a:xfrm rot="-5400000" flipH="1" flipV="1">
              <a:off x="3195" y="1656"/>
              <a:ext cx="144" cy="192"/>
              <a:chOff x="1827" y="2496"/>
              <a:chExt cx="93" cy="96"/>
            </a:xfrm>
          </p:grpSpPr>
          <p:sp>
            <p:nvSpPr>
              <p:cNvPr id="6050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03" name="Line 16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80" name="Line 166"/>
            <p:cNvSpPr>
              <a:spLocks noChangeShapeType="1"/>
            </p:cNvSpPr>
            <p:nvPr/>
          </p:nvSpPr>
          <p:spPr bwMode="auto">
            <a:xfrm flipH="1">
              <a:off x="3075" y="1056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81" name="Group 167"/>
            <p:cNvGrpSpPr>
              <a:grpSpLocks/>
            </p:cNvGrpSpPr>
            <p:nvPr/>
          </p:nvGrpSpPr>
          <p:grpSpPr bwMode="auto">
            <a:xfrm rot="-5400000" flipH="1" flipV="1">
              <a:off x="3195" y="888"/>
              <a:ext cx="144" cy="192"/>
              <a:chOff x="1827" y="2496"/>
              <a:chExt cx="93" cy="96"/>
            </a:xfrm>
          </p:grpSpPr>
          <p:sp>
            <p:nvSpPr>
              <p:cNvPr id="6050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01" name="Line 1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82" name="Line 170"/>
            <p:cNvSpPr>
              <a:spLocks noChangeShapeType="1"/>
            </p:cNvSpPr>
            <p:nvPr/>
          </p:nvSpPr>
          <p:spPr bwMode="auto">
            <a:xfrm flipH="1">
              <a:off x="1923" y="1152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83" name="Group 171"/>
            <p:cNvGrpSpPr>
              <a:grpSpLocks/>
            </p:cNvGrpSpPr>
            <p:nvPr/>
          </p:nvGrpSpPr>
          <p:grpSpPr bwMode="auto">
            <a:xfrm rot="5400000" flipV="1">
              <a:off x="2859" y="984"/>
              <a:ext cx="144" cy="192"/>
              <a:chOff x="1827" y="2496"/>
              <a:chExt cx="93" cy="96"/>
            </a:xfrm>
          </p:grpSpPr>
          <p:sp>
            <p:nvSpPr>
              <p:cNvPr id="6049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99" name="Line 1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84" name="Group 174"/>
            <p:cNvGrpSpPr>
              <a:grpSpLocks/>
            </p:cNvGrpSpPr>
            <p:nvPr/>
          </p:nvGrpSpPr>
          <p:grpSpPr bwMode="auto">
            <a:xfrm rot="10800000" flipH="1" flipV="1">
              <a:off x="2931" y="1584"/>
              <a:ext cx="144" cy="192"/>
              <a:chOff x="1827" y="2496"/>
              <a:chExt cx="93" cy="96"/>
            </a:xfrm>
          </p:grpSpPr>
          <p:sp>
            <p:nvSpPr>
              <p:cNvPr id="604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97" name="Line 17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85" name="Text Box 177"/>
            <p:cNvSpPr txBox="1">
              <a:spLocks noChangeArrowheads="1"/>
            </p:cNvSpPr>
            <p:nvPr/>
          </p:nvSpPr>
          <p:spPr bwMode="auto">
            <a:xfrm>
              <a:off x="2019" y="1344"/>
              <a:ext cx="960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60486" name="Text Box 178"/>
            <p:cNvSpPr txBox="1">
              <a:spLocks noChangeArrowheads="1"/>
            </p:cNvSpPr>
            <p:nvPr/>
          </p:nvSpPr>
          <p:spPr bwMode="auto">
            <a:xfrm>
              <a:off x="3171" y="1344"/>
              <a:ext cx="960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60487" name="Text Box 179"/>
            <p:cNvSpPr txBox="1">
              <a:spLocks noChangeArrowheads="1"/>
            </p:cNvSpPr>
            <p:nvPr/>
          </p:nvSpPr>
          <p:spPr bwMode="auto">
            <a:xfrm>
              <a:off x="1971" y="864"/>
              <a:ext cx="960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Kitchen</a:t>
              </a:r>
            </a:p>
          </p:txBody>
        </p:sp>
        <p:sp>
          <p:nvSpPr>
            <p:cNvPr id="60488" name="Text Box 180"/>
            <p:cNvSpPr txBox="1">
              <a:spLocks noChangeArrowheads="1"/>
            </p:cNvSpPr>
            <p:nvPr/>
          </p:nvSpPr>
          <p:spPr bwMode="auto">
            <a:xfrm>
              <a:off x="3171" y="768"/>
              <a:ext cx="96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Storage</a:t>
              </a:r>
            </a:p>
          </p:txBody>
        </p:sp>
        <p:sp>
          <p:nvSpPr>
            <p:cNvPr id="60489" name="Text Box 181"/>
            <p:cNvSpPr txBox="1">
              <a:spLocks noChangeArrowheads="1"/>
            </p:cNvSpPr>
            <p:nvPr/>
          </p:nvSpPr>
          <p:spPr bwMode="auto">
            <a:xfrm>
              <a:off x="2307" y="2784"/>
              <a:ext cx="1152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0490" name="Text Box 182"/>
            <p:cNvSpPr txBox="1">
              <a:spLocks noChangeArrowheads="1"/>
            </p:cNvSpPr>
            <p:nvPr/>
          </p:nvSpPr>
          <p:spPr bwMode="auto">
            <a:xfrm>
              <a:off x="2307" y="2352"/>
              <a:ext cx="100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2nd Floor/Basement</a:t>
              </a:r>
            </a:p>
          </p:txBody>
        </p:sp>
        <p:sp>
          <p:nvSpPr>
            <p:cNvPr id="60491" name="Text Box 183"/>
            <p:cNvSpPr txBox="1">
              <a:spLocks noChangeArrowheads="1"/>
            </p:cNvSpPr>
            <p:nvPr/>
          </p:nvSpPr>
          <p:spPr bwMode="auto">
            <a:xfrm>
              <a:off x="2595" y="3888"/>
              <a:ext cx="476" cy="22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0492" name="Text Box 184"/>
            <p:cNvSpPr txBox="1">
              <a:spLocks noChangeArrowheads="1"/>
            </p:cNvSpPr>
            <p:nvPr/>
          </p:nvSpPr>
          <p:spPr bwMode="auto">
            <a:xfrm>
              <a:off x="4131" y="2160"/>
              <a:ext cx="476" cy="22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0493" name="Text Box 185"/>
            <p:cNvSpPr txBox="1">
              <a:spLocks noChangeArrowheads="1"/>
            </p:cNvSpPr>
            <p:nvPr/>
          </p:nvSpPr>
          <p:spPr bwMode="auto">
            <a:xfrm>
              <a:off x="963" y="2160"/>
              <a:ext cx="470" cy="22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0494" name="Text Box 186"/>
            <p:cNvSpPr txBox="1">
              <a:spLocks noChangeArrowheads="1"/>
            </p:cNvSpPr>
            <p:nvPr/>
          </p:nvSpPr>
          <p:spPr bwMode="auto">
            <a:xfrm>
              <a:off x="2643" y="288"/>
              <a:ext cx="477" cy="22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0495" name="Rectangle 188"/>
            <p:cNvSpPr>
              <a:spLocks noChangeArrowheads="1"/>
            </p:cNvSpPr>
            <p:nvPr/>
          </p:nvSpPr>
          <p:spPr bwMode="auto">
            <a:xfrm>
              <a:off x="3840" y="3360"/>
              <a:ext cx="689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1st Floor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9911662-B131-4B13-94D8-A88AF0A3E2AA}" type="slidenum">
              <a:rPr lang="en-US"/>
              <a:pPr>
                <a:defRPr/>
              </a:pPr>
              <a:t>220</a:t>
            </a:fld>
            <a:endParaRPr lang="en-US" dirty="0"/>
          </a:p>
        </p:txBody>
      </p:sp>
      <p:sp>
        <p:nvSpPr>
          <p:cNvPr id="61443" name="Rectangle 196"/>
          <p:cNvSpPr>
            <a:spLocks noChangeArrowheads="1"/>
          </p:cNvSpPr>
          <p:nvPr/>
        </p:nvSpPr>
        <p:spPr bwMode="auto">
          <a:xfrm>
            <a:off x="1371600" y="0"/>
            <a:ext cx="67056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1444" name="Group 197"/>
          <p:cNvGrpSpPr>
            <a:grpSpLocks/>
          </p:cNvGrpSpPr>
          <p:nvPr/>
        </p:nvGrpSpPr>
        <p:grpSpPr bwMode="auto">
          <a:xfrm>
            <a:off x="1752600" y="304800"/>
            <a:ext cx="5318125" cy="5889625"/>
            <a:chOff x="1104" y="192"/>
            <a:chExt cx="3566" cy="3975"/>
          </a:xfrm>
        </p:grpSpPr>
        <p:sp>
          <p:nvSpPr>
            <p:cNvPr id="61445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46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47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48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49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50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51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61637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38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52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61635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36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53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61633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34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54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61631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32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55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56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57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58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59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61629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30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0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61627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28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61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62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63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61623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1625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26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624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4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61606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61621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22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607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1608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61619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20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1609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61617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18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610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611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1612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61613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6161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1616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61614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465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61602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604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05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603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6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61598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600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601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599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7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61594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596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97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595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8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61590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592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93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591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9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61588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89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70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71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61586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87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72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61584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85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73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4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75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61580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1582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83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581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76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61572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3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1574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5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6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7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8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9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77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78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61564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65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1566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67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68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69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0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71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79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80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81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61558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156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63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1559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156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61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482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615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57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83" name="Text Box 123"/>
            <p:cNvSpPr txBox="1">
              <a:spLocks noChangeArrowheads="1"/>
            </p:cNvSpPr>
            <p:nvPr/>
          </p:nvSpPr>
          <p:spPr bwMode="auto">
            <a:xfrm>
              <a:off x="2448" y="2976"/>
              <a:ext cx="110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1484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85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61550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155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55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1551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155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53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1486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1487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6154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49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88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3"/>
              <a:ext cx="31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1489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1490" name="Text Box 138"/>
            <p:cNvSpPr txBox="1">
              <a:spLocks noChangeArrowheads="1"/>
            </p:cNvSpPr>
            <p:nvPr/>
          </p:nvSpPr>
          <p:spPr bwMode="auto">
            <a:xfrm>
              <a:off x="2064" y="1104"/>
              <a:ext cx="100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1491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61492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83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1493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83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1494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83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1495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77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1496" name="Rectangle 144"/>
            <p:cNvSpPr>
              <a:spLocks noChangeArrowheads="1"/>
            </p:cNvSpPr>
            <p:nvPr/>
          </p:nvSpPr>
          <p:spPr bwMode="auto">
            <a:xfrm>
              <a:off x="3888" y="3264"/>
              <a:ext cx="782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 Floor</a:t>
              </a:r>
            </a:p>
          </p:txBody>
        </p:sp>
        <p:grpSp>
          <p:nvGrpSpPr>
            <p:cNvPr id="61497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61546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47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98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61544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45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99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61542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43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500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61540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41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501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02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03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04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505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61522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61528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61538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1539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1529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61536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1537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1530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61534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1535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1531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61532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1533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1523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61524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25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26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527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506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61520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21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507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61518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9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508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61516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7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509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61514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5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510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11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12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13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2BCD23F-6A5A-4F7B-921B-68AC1FE00831}" type="slidenum">
              <a:rPr lang="en-US"/>
              <a:pPr>
                <a:defRPr/>
              </a:pPr>
              <a:t>221</a:t>
            </a:fld>
            <a:endParaRPr lang="en-US" dirty="0"/>
          </a:p>
        </p:txBody>
      </p:sp>
      <p:sp>
        <p:nvSpPr>
          <p:cNvPr id="62467" name="Rectangle 32"/>
          <p:cNvSpPr>
            <a:spLocks noChangeArrowheads="1"/>
          </p:cNvSpPr>
          <p:nvPr/>
        </p:nvSpPr>
        <p:spPr bwMode="auto">
          <a:xfrm>
            <a:off x="1447800" y="0"/>
            <a:ext cx="63246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2468" name="Group 33"/>
          <p:cNvGrpSpPr>
            <a:grpSpLocks/>
          </p:cNvGrpSpPr>
          <p:nvPr/>
        </p:nvGrpSpPr>
        <p:grpSpPr bwMode="auto">
          <a:xfrm>
            <a:off x="2133600" y="990600"/>
            <a:ext cx="5292725" cy="4457700"/>
            <a:chOff x="1392" y="648"/>
            <a:chExt cx="3334" cy="2808"/>
          </a:xfrm>
        </p:grpSpPr>
        <p:sp>
          <p:nvSpPr>
            <p:cNvPr id="62469" name="Line 2"/>
            <p:cNvSpPr>
              <a:spLocks noChangeShapeType="1"/>
            </p:cNvSpPr>
            <p:nvPr/>
          </p:nvSpPr>
          <p:spPr bwMode="auto">
            <a:xfrm>
              <a:off x="2208" y="1176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70" name="Line 3"/>
            <p:cNvSpPr>
              <a:spLocks noChangeShapeType="1"/>
            </p:cNvSpPr>
            <p:nvPr/>
          </p:nvSpPr>
          <p:spPr bwMode="auto">
            <a:xfrm>
              <a:off x="2208" y="1176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71" name="Line 4"/>
            <p:cNvSpPr>
              <a:spLocks noChangeShapeType="1"/>
            </p:cNvSpPr>
            <p:nvPr/>
          </p:nvSpPr>
          <p:spPr bwMode="auto">
            <a:xfrm>
              <a:off x="3888" y="1176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72" name="Line 5"/>
            <p:cNvSpPr>
              <a:spLocks noChangeShapeType="1"/>
            </p:cNvSpPr>
            <p:nvPr/>
          </p:nvSpPr>
          <p:spPr bwMode="auto">
            <a:xfrm>
              <a:off x="2208" y="3096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473" name="Group 6"/>
            <p:cNvGrpSpPr>
              <a:grpSpLocks/>
            </p:cNvGrpSpPr>
            <p:nvPr/>
          </p:nvGrpSpPr>
          <p:grpSpPr bwMode="auto">
            <a:xfrm flipH="1" flipV="1">
              <a:off x="3216" y="1176"/>
              <a:ext cx="144" cy="528"/>
              <a:chOff x="2880" y="1920"/>
              <a:chExt cx="144" cy="528"/>
            </a:xfrm>
          </p:grpSpPr>
          <p:sp>
            <p:nvSpPr>
              <p:cNvPr id="62491" name="Line 7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492" name="Rectangle 8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2493" name="Line 9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494" name="Line 10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495" name="Line 11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496" name="Line 12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497" name="Line 13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498" name="Line 14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474" name="Text Box 15"/>
            <p:cNvSpPr txBox="1">
              <a:spLocks noChangeArrowheads="1"/>
            </p:cNvSpPr>
            <p:nvPr/>
          </p:nvSpPr>
          <p:spPr bwMode="auto">
            <a:xfrm>
              <a:off x="2928" y="1752"/>
              <a:ext cx="72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Attic</a:t>
              </a:r>
            </a:p>
          </p:txBody>
        </p:sp>
        <p:sp>
          <p:nvSpPr>
            <p:cNvPr id="62475" name="Text Box 16"/>
            <p:cNvSpPr txBox="1">
              <a:spLocks noChangeArrowheads="1"/>
            </p:cNvSpPr>
            <p:nvPr/>
          </p:nvSpPr>
          <p:spPr bwMode="auto">
            <a:xfrm>
              <a:off x="2592" y="2376"/>
              <a:ext cx="10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Storage</a:t>
              </a:r>
            </a:p>
          </p:txBody>
        </p:sp>
        <p:grpSp>
          <p:nvGrpSpPr>
            <p:cNvPr id="62476" name="Group 17"/>
            <p:cNvGrpSpPr>
              <a:grpSpLocks/>
            </p:cNvGrpSpPr>
            <p:nvPr/>
          </p:nvGrpSpPr>
          <p:grpSpPr bwMode="auto">
            <a:xfrm rot="5400000">
              <a:off x="3103" y="3030"/>
              <a:ext cx="96" cy="131"/>
              <a:chOff x="3696" y="2016"/>
              <a:chExt cx="96" cy="131"/>
            </a:xfrm>
          </p:grpSpPr>
          <p:grpSp>
            <p:nvGrpSpPr>
              <p:cNvPr id="62487" name="Group 1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2489" name="Line 1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490" name="Line 2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488" name="Line 2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477" name="Group 22"/>
            <p:cNvGrpSpPr>
              <a:grpSpLocks/>
            </p:cNvGrpSpPr>
            <p:nvPr/>
          </p:nvGrpSpPr>
          <p:grpSpPr bwMode="auto">
            <a:xfrm rot="5400000">
              <a:off x="3042" y="1110"/>
              <a:ext cx="96" cy="131"/>
              <a:chOff x="3696" y="2016"/>
              <a:chExt cx="96" cy="131"/>
            </a:xfrm>
          </p:grpSpPr>
          <p:grpSp>
            <p:nvGrpSpPr>
              <p:cNvPr id="62483" name="Group 23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2485" name="Line 2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486" name="Line 2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484" name="Line 26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478" name="Text Box 27"/>
            <p:cNvSpPr txBox="1">
              <a:spLocks noChangeArrowheads="1"/>
            </p:cNvSpPr>
            <p:nvPr/>
          </p:nvSpPr>
          <p:spPr bwMode="auto">
            <a:xfrm>
              <a:off x="2784" y="324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2479" name="Text Box 28"/>
            <p:cNvSpPr txBox="1">
              <a:spLocks noChangeArrowheads="1"/>
            </p:cNvSpPr>
            <p:nvPr/>
          </p:nvSpPr>
          <p:spPr bwMode="auto">
            <a:xfrm>
              <a:off x="2784" y="64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2480" name="Text Box 29"/>
            <p:cNvSpPr txBox="1">
              <a:spLocks noChangeArrowheads="1"/>
            </p:cNvSpPr>
            <p:nvPr/>
          </p:nvSpPr>
          <p:spPr bwMode="auto">
            <a:xfrm>
              <a:off x="4272" y="199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2481" name="Text Box 30"/>
            <p:cNvSpPr txBox="1">
              <a:spLocks noChangeArrowheads="1"/>
            </p:cNvSpPr>
            <p:nvPr/>
          </p:nvSpPr>
          <p:spPr bwMode="auto">
            <a:xfrm>
              <a:off x="1392" y="1944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2482" name="Rectangle 31"/>
            <p:cNvSpPr>
              <a:spLocks noChangeArrowheads="1"/>
            </p:cNvSpPr>
            <p:nvPr/>
          </p:nvSpPr>
          <p:spPr bwMode="auto">
            <a:xfrm>
              <a:off x="4272" y="2887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Attic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E9DBE9A-C5BC-4B6A-A9A5-69D22062E88C}" type="slidenum">
              <a:rPr lang="en-US"/>
              <a:pPr>
                <a:defRPr/>
              </a:pPr>
              <a:t>222</a:t>
            </a:fld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1st ITERATION</a:t>
            </a:r>
          </a:p>
        </p:txBody>
      </p:sp>
      <p:graphicFrame>
        <p:nvGraphicFramePr>
          <p:cNvPr id="2050" name="Object 4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3829004739"/>
              </p:ext>
            </p:extLst>
          </p:nvPr>
        </p:nvGraphicFramePr>
        <p:xfrm>
          <a:off x="1128713" y="29765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713" y="29765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419850" y="26050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B8360C5-6662-4AD0-8000-9790C9417548}" type="slidenum">
              <a:rPr lang="en-US"/>
              <a:pPr>
                <a:defRPr/>
              </a:pPr>
              <a:t>223</a:t>
            </a:fld>
            <a:endParaRPr lang="en-US" dirty="0"/>
          </a:p>
        </p:txBody>
      </p:sp>
      <p:pic>
        <p:nvPicPr>
          <p:cNvPr id="3076" name="Picture 2" descr="This is a picture of the front and side of the same sewing factory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7818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2133600" y="4191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074" name="Object 0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87878"/>
              </p:ext>
            </p:extLst>
          </p:nvPr>
        </p:nvGraphicFramePr>
        <p:xfrm>
          <a:off x="1524000" y="571500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1500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8"/>
          <p:cNvSpPr txBox="1">
            <a:spLocks noChangeArrowheads="1"/>
          </p:cNvSpPr>
          <p:nvPr/>
        </p:nvSpPr>
        <p:spPr bwMode="auto">
          <a:xfrm>
            <a:off x="6243638" y="53578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B2F9157-F11F-489A-BD2F-6F389B2B1730}" type="slidenum">
              <a:rPr lang="en-US"/>
              <a:pPr>
                <a:defRPr/>
              </a:pPr>
              <a:t>224</a:t>
            </a:fld>
            <a:endParaRPr lang="en-US" dirty="0"/>
          </a:p>
        </p:txBody>
      </p:sp>
      <p:pic>
        <p:nvPicPr>
          <p:cNvPr id="4100" name="Picture 2" descr="This is a picture of the back of the same sewing factory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3528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6934200" y="3886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4098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866628"/>
              </p:ext>
            </p:extLst>
          </p:nvPr>
        </p:nvGraphicFramePr>
        <p:xfrm>
          <a:off x="1476375" y="573405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573405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6372225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3E4028B-0EE7-41DD-BA0F-172B22C04026}" type="slidenum">
              <a:rPr lang="en-US"/>
              <a:pPr>
                <a:defRPr/>
              </a:pPr>
              <a:t>225</a:t>
            </a:fld>
            <a:endParaRPr lang="en-US" dirty="0"/>
          </a:p>
        </p:txBody>
      </p:sp>
      <p:pic>
        <p:nvPicPr>
          <p:cNvPr id="5124" name="Picture 2" descr="This is a picture of the front and other side of the same sewing factory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13716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6553200" y="3657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5122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468824"/>
              </p:ext>
            </p:extLst>
          </p:nvPr>
        </p:nvGraphicFramePr>
        <p:xfrm>
          <a:off x="1490663" y="5748338"/>
          <a:ext cx="5821362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0663" y="5748338"/>
                        <a:ext cx="5821362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6200775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8BFE001-2A23-4C2C-A895-2FA10206C8BD}" type="slidenum">
              <a:rPr lang="en-US"/>
              <a:pPr>
                <a:defRPr/>
              </a:pPr>
              <a:t>226</a:t>
            </a:fld>
            <a:endParaRPr lang="en-US" dirty="0"/>
          </a:p>
        </p:txBody>
      </p:sp>
      <p:grpSp>
        <p:nvGrpSpPr>
          <p:cNvPr id="6148" name="Group 70"/>
          <p:cNvGrpSpPr>
            <a:grpSpLocks/>
          </p:cNvGrpSpPr>
          <p:nvPr/>
        </p:nvGrpSpPr>
        <p:grpSpPr bwMode="auto">
          <a:xfrm>
            <a:off x="1509713" y="0"/>
            <a:ext cx="5791200" cy="5867400"/>
            <a:chOff x="816" y="0"/>
            <a:chExt cx="3888" cy="3696"/>
          </a:xfrm>
        </p:grpSpPr>
        <p:sp>
          <p:nvSpPr>
            <p:cNvPr id="6150" name="Rectangle 66"/>
            <p:cNvSpPr>
              <a:spLocks noChangeArrowheads="1"/>
            </p:cNvSpPr>
            <p:nvPr/>
          </p:nvSpPr>
          <p:spPr bwMode="auto">
            <a:xfrm>
              <a:off x="816" y="0"/>
              <a:ext cx="3888" cy="36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1" name="Rectangle 37"/>
            <p:cNvSpPr>
              <a:spLocks noChangeArrowheads="1"/>
            </p:cNvSpPr>
            <p:nvPr/>
          </p:nvSpPr>
          <p:spPr bwMode="auto">
            <a:xfrm>
              <a:off x="3552" y="2640"/>
              <a:ext cx="72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Basement</a:t>
              </a:r>
            </a:p>
          </p:txBody>
        </p:sp>
        <p:sp>
          <p:nvSpPr>
            <p:cNvPr id="6152" name="Line 2"/>
            <p:cNvSpPr>
              <a:spLocks noChangeShapeType="1"/>
            </p:cNvSpPr>
            <p:nvPr/>
          </p:nvSpPr>
          <p:spPr bwMode="auto">
            <a:xfrm>
              <a:off x="1997" y="579"/>
              <a:ext cx="0" cy="27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3" name="Line 3"/>
            <p:cNvSpPr>
              <a:spLocks noChangeShapeType="1"/>
            </p:cNvSpPr>
            <p:nvPr/>
          </p:nvSpPr>
          <p:spPr bwMode="auto">
            <a:xfrm>
              <a:off x="3529" y="1638"/>
              <a:ext cx="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4" name="Line 4"/>
            <p:cNvSpPr>
              <a:spLocks noChangeShapeType="1"/>
            </p:cNvSpPr>
            <p:nvPr/>
          </p:nvSpPr>
          <p:spPr bwMode="auto">
            <a:xfrm>
              <a:off x="3529" y="1638"/>
              <a:ext cx="0" cy="16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5" name="Line 5"/>
            <p:cNvSpPr>
              <a:spLocks noChangeShapeType="1"/>
            </p:cNvSpPr>
            <p:nvPr/>
          </p:nvSpPr>
          <p:spPr bwMode="auto">
            <a:xfrm>
              <a:off x="1997" y="3332"/>
              <a:ext cx="15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56" name="Group 6"/>
            <p:cNvGrpSpPr>
              <a:grpSpLocks/>
            </p:cNvGrpSpPr>
            <p:nvPr/>
          </p:nvGrpSpPr>
          <p:grpSpPr bwMode="auto">
            <a:xfrm flipH="1" flipV="1">
              <a:off x="2916" y="1638"/>
              <a:ext cx="131" cy="465"/>
              <a:chOff x="2880" y="1920"/>
              <a:chExt cx="144" cy="528"/>
            </a:xfrm>
          </p:grpSpPr>
          <p:sp>
            <p:nvSpPr>
              <p:cNvPr id="6205" name="Line 7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06" name="Rectangle 8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207" name="Line 9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08" name="Line 10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09" name="Line 11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10" name="Line 12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11" name="Line 13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12" name="Line 14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57" name="Text Box 15"/>
            <p:cNvSpPr txBox="1">
              <a:spLocks noChangeArrowheads="1"/>
            </p:cNvSpPr>
            <p:nvPr/>
          </p:nvSpPr>
          <p:spPr bwMode="auto">
            <a:xfrm>
              <a:off x="2434" y="2146"/>
              <a:ext cx="100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</a:t>
              </a:r>
              <a:r>
                <a:rPr lang="en-US" sz="1400" b="1" baseline="30000" dirty="0">
                  <a:latin typeface="Arial" charset="0"/>
                </a:rPr>
                <a:t>  </a:t>
              </a:r>
              <a:r>
                <a:rPr lang="en-US" sz="1400" b="1" dirty="0">
                  <a:latin typeface="Arial" charset="0"/>
                </a:rPr>
                <a:t> Floor</a:t>
              </a:r>
            </a:p>
          </p:txBody>
        </p:sp>
        <p:sp>
          <p:nvSpPr>
            <p:cNvPr id="6158" name="Text Box 16"/>
            <p:cNvSpPr txBox="1">
              <a:spLocks noChangeArrowheads="1"/>
            </p:cNvSpPr>
            <p:nvPr/>
          </p:nvSpPr>
          <p:spPr bwMode="auto">
            <a:xfrm>
              <a:off x="2477" y="2485"/>
              <a:ext cx="9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Storage </a:t>
              </a:r>
            </a:p>
          </p:txBody>
        </p:sp>
        <p:sp>
          <p:nvSpPr>
            <p:cNvPr id="6159" name="Text Box 17"/>
            <p:cNvSpPr txBox="1">
              <a:spLocks noChangeArrowheads="1"/>
            </p:cNvSpPr>
            <p:nvPr/>
          </p:nvSpPr>
          <p:spPr bwMode="auto">
            <a:xfrm>
              <a:off x="3135" y="1440"/>
              <a:ext cx="5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Furnace</a:t>
              </a:r>
            </a:p>
          </p:txBody>
        </p:sp>
        <p:sp>
          <p:nvSpPr>
            <p:cNvPr id="6160" name="Line 18"/>
            <p:cNvSpPr>
              <a:spLocks noChangeShapeType="1"/>
            </p:cNvSpPr>
            <p:nvPr/>
          </p:nvSpPr>
          <p:spPr bwMode="auto">
            <a:xfrm>
              <a:off x="3310" y="1849"/>
              <a:ext cx="2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1" name="Line 19"/>
            <p:cNvSpPr>
              <a:spLocks noChangeShapeType="1"/>
            </p:cNvSpPr>
            <p:nvPr/>
          </p:nvSpPr>
          <p:spPr bwMode="auto">
            <a:xfrm>
              <a:off x="3310" y="1638"/>
              <a:ext cx="0" cy="2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62" name="Group 20"/>
            <p:cNvGrpSpPr>
              <a:grpSpLocks/>
            </p:cNvGrpSpPr>
            <p:nvPr/>
          </p:nvGrpSpPr>
          <p:grpSpPr bwMode="auto">
            <a:xfrm rot="5400000">
              <a:off x="2363" y="3272"/>
              <a:ext cx="85" cy="119"/>
              <a:chOff x="3696" y="2016"/>
              <a:chExt cx="96" cy="131"/>
            </a:xfrm>
          </p:grpSpPr>
          <p:grpSp>
            <p:nvGrpSpPr>
              <p:cNvPr id="6201" name="Group 2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203" name="Line 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04" name="Line 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02" name="Line 2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63" name="Group 25"/>
            <p:cNvGrpSpPr>
              <a:grpSpLocks/>
            </p:cNvGrpSpPr>
            <p:nvPr/>
          </p:nvGrpSpPr>
          <p:grpSpPr bwMode="auto">
            <a:xfrm rot="5400000">
              <a:off x="3075" y="3271"/>
              <a:ext cx="85" cy="120"/>
              <a:chOff x="3696" y="2016"/>
              <a:chExt cx="96" cy="131"/>
            </a:xfrm>
          </p:grpSpPr>
          <p:grpSp>
            <p:nvGrpSpPr>
              <p:cNvPr id="6197" name="Group 2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99" name="Line 2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00" name="Line 2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98" name="Line 2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64" name="Line 30"/>
            <p:cNvSpPr>
              <a:spLocks noChangeShapeType="1"/>
            </p:cNvSpPr>
            <p:nvPr/>
          </p:nvSpPr>
          <p:spPr bwMode="auto">
            <a:xfrm>
              <a:off x="1997" y="579"/>
              <a:ext cx="20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5" name="Line 31"/>
            <p:cNvSpPr>
              <a:spLocks noChangeShapeType="1"/>
            </p:cNvSpPr>
            <p:nvPr/>
          </p:nvSpPr>
          <p:spPr bwMode="auto">
            <a:xfrm>
              <a:off x="4054" y="579"/>
              <a:ext cx="0" cy="10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6" name="Line 32"/>
            <p:cNvSpPr>
              <a:spLocks noChangeShapeType="1"/>
            </p:cNvSpPr>
            <p:nvPr/>
          </p:nvSpPr>
          <p:spPr bwMode="auto">
            <a:xfrm>
              <a:off x="3310" y="1638"/>
              <a:ext cx="2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7" name="Text Box 33"/>
            <p:cNvSpPr txBox="1">
              <a:spLocks noChangeArrowheads="1"/>
            </p:cNvSpPr>
            <p:nvPr/>
          </p:nvSpPr>
          <p:spPr bwMode="auto">
            <a:xfrm>
              <a:off x="2566" y="3332"/>
              <a:ext cx="454" cy="21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168" name="Text Box 34"/>
            <p:cNvSpPr txBox="1">
              <a:spLocks noChangeArrowheads="1"/>
            </p:cNvSpPr>
            <p:nvPr/>
          </p:nvSpPr>
          <p:spPr bwMode="auto">
            <a:xfrm>
              <a:off x="2653" y="24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169" name="Text Box 35"/>
            <p:cNvSpPr txBox="1">
              <a:spLocks noChangeArrowheads="1"/>
            </p:cNvSpPr>
            <p:nvPr/>
          </p:nvSpPr>
          <p:spPr bwMode="auto">
            <a:xfrm>
              <a:off x="3748" y="1807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170" name="Text Box 36"/>
            <p:cNvSpPr txBox="1">
              <a:spLocks noChangeArrowheads="1"/>
            </p:cNvSpPr>
            <p:nvPr/>
          </p:nvSpPr>
          <p:spPr bwMode="auto">
            <a:xfrm>
              <a:off x="1296" y="1766"/>
              <a:ext cx="448" cy="215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171" name="Oval 38"/>
            <p:cNvSpPr>
              <a:spLocks noChangeArrowheads="1"/>
            </p:cNvSpPr>
            <p:nvPr/>
          </p:nvSpPr>
          <p:spPr bwMode="auto">
            <a:xfrm>
              <a:off x="2303" y="2696"/>
              <a:ext cx="963" cy="50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172" name="Group 39"/>
            <p:cNvGrpSpPr>
              <a:grpSpLocks/>
            </p:cNvGrpSpPr>
            <p:nvPr/>
          </p:nvGrpSpPr>
          <p:grpSpPr bwMode="auto">
            <a:xfrm>
              <a:off x="1953" y="2866"/>
              <a:ext cx="87" cy="115"/>
              <a:chOff x="3696" y="2016"/>
              <a:chExt cx="96" cy="131"/>
            </a:xfrm>
          </p:grpSpPr>
          <p:grpSp>
            <p:nvGrpSpPr>
              <p:cNvPr id="6193" name="Group 4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95" name="Line 4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96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94" name="Line 4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3" name="Group 44"/>
            <p:cNvGrpSpPr>
              <a:grpSpLocks/>
            </p:cNvGrpSpPr>
            <p:nvPr/>
          </p:nvGrpSpPr>
          <p:grpSpPr bwMode="auto">
            <a:xfrm>
              <a:off x="1953" y="2146"/>
              <a:ext cx="87" cy="115"/>
              <a:chOff x="3696" y="2016"/>
              <a:chExt cx="96" cy="131"/>
            </a:xfrm>
          </p:grpSpPr>
          <p:grpSp>
            <p:nvGrpSpPr>
              <p:cNvPr id="6189" name="Group 4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91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92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90" name="Line 4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4" name="Group 49"/>
            <p:cNvGrpSpPr>
              <a:grpSpLocks/>
            </p:cNvGrpSpPr>
            <p:nvPr/>
          </p:nvGrpSpPr>
          <p:grpSpPr bwMode="auto">
            <a:xfrm>
              <a:off x="1953" y="1638"/>
              <a:ext cx="87" cy="115"/>
              <a:chOff x="3696" y="2016"/>
              <a:chExt cx="96" cy="131"/>
            </a:xfrm>
          </p:grpSpPr>
          <p:grpSp>
            <p:nvGrpSpPr>
              <p:cNvPr id="6185" name="Group 5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87" name="Line 5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88" name="Line 5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86" name="Line 5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5" name="Group 54"/>
            <p:cNvGrpSpPr>
              <a:grpSpLocks/>
            </p:cNvGrpSpPr>
            <p:nvPr/>
          </p:nvGrpSpPr>
          <p:grpSpPr bwMode="auto">
            <a:xfrm>
              <a:off x="3485" y="2951"/>
              <a:ext cx="88" cy="115"/>
              <a:chOff x="3696" y="2016"/>
              <a:chExt cx="96" cy="131"/>
            </a:xfrm>
          </p:grpSpPr>
          <p:grpSp>
            <p:nvGrpSpPr>
              <p:cNvPr id="6181" name="Group 5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83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84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82" name="Line 5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6" name="Group 59"/>
            <p:cNvGrpSpPr>
              <a:grpSpLocks/>
            </p:cNvGrpSpPr>
            <p:nvPr/>
          </p:nvGrpSpPr>
          <p:grpSpPr bwMode="auto">
            <a:xfrm rot="5400000">
              <a:off x="3721" y="1578"/>
              <a:ext cx="85" cy="119"/>
              <a:chOff x="3696" y="2016"/>
              <a:chExt cx="96" cy="131"/>
            </a:xfrm>
          </p:grpSpPr>
          <p:grpSp>
            <p:nvGrpSpPr>
              <p:cNvPr id="6177" name="Group 6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179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80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178" name="Line 6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aphicFrame>
        <p:nvGraphicFramePr>
          <p:cNvPr id="6146" name="Object 68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607915"/>
              </p:ext>
            </p:extLst>
          </p:nvPr>
        </p:nvGraphicFramePr>
        <p:xfrm>
          <a:off x="1524000" y="5824538"/>
          <a:ext cx="582136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824538"/>
                        <a:ext cx="5821363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69"/>
          <p:cNvSpPr txBox="1">
            <a:spLocks noChangeArrowheads="1"/>
          </p:cNvSpPr>
          <p:nvPr/>
        </p:nvSpPr>
        <p:spPr bwMode="auto">
          <a:xfrm>
            <a:off x="6248400" y="55006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58BEAA2-A3E7-4FBE-B348-FDD0B9A59F29}" type="slidenum">
              <a:rPr lang="en-US"/>
              <a:pPr>
                <a:defRPr/>
              </a:pPr>
              <a:t>209</a:t>
            </a:fld>
            <a:endParaRPr lang="en-US" dirty="0"/>
          </a:p>
        </p:txBody>
      </p:sp>
      <p:pic>
        <p:nvPicPr>
          <p:cNvPr id="50179" name="Picture 2" descr="This is a picture of the front of a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Line 4"/>
          <p:cNvSpPr>
            <a:spLocks noChangeShapeType="1"/>
          </p:cNvSpPr>
          <p:nvPr/>
        </p:nvSpPr>
        <p:spPr bwMode="auto">
          <a:xfrm flipV="1">
            <a:off x="4648200" y="48768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4267200" y="5715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810294F-9760-4F85-B4E9-D28C753E0497}" type="slidenum">
              <a:rPr lang="en-US"/>
              <a:pPr>
                <a:defRPr/>
              </a:pPr>
              <a:t>227</a:t>
            </a:fld>
            <a:endParaRPr lang="en-US" dirty="0"/>
          </a:p>
        </p:txBody>
      </p:sp>
      <p:sp>
        <p:nvSpPr>
          <p:cNvPr id="63491" name="Rectangle 189"/>
          <p:cNvSpPr>
            <a:spLocks noChangeArrowheads="1"/>
          </p:cNvSpPr>
          <p:nvPr/>
        </p:nvSpPr>
        <p:spPr bwMode="auto">
          <a:xfrm>
            <a:off x="1457325" y="0"/>
            <a:ext cx="64008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492" name="Line 2"/>
          <p:cNvSpPr>
            <a:spLocks noChangeShapeType="1"/>
          </p:cNvSpPr>
          <p:nvPr/>
        </p:nvSpPr>
        <p:spPr bwMode="auto">
          <a:xfrm>
            <a:off x="3435350" y="939800"/>
            <a:ext cx="0" cy="4486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3" name="Line 3"/>
          <p:cNvSpPr>
            <a:spLocks noChangeShapeType="1"/>
          </p:cNvSpPr>
          <p:nvPr/>
        </p:nvSpPr>
        <p:spPr bwMode="auto">
          <a:xfrm>
            <a:off x="3435350" y="939800"/>
            <a:ext cx="3227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4" name="Line 4"/>
          <p:cNvSpPr>
            <a:spLocks noChangeShapeType="1"/>
          </p:cNvSpPr>
          <p:nvPr/>
        </p:nvSpPr>
        <p:spPr bwMode="auto">
          <a:xfrm>
            <a:off x="6662738" y="939800"/>
            <a:ext cx="0" cy="172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5" name="Line 5"/>
          <p:cNvSpPr>
            <a:spLocks noChangeShapeType="1"/>
          </p:cNvSpPr>
          <p:nvPr/>
        </p:nvSpPr>
        <p:spPr bwMode="auto">
          <a:xfrm flipH="1">
            <a:off x="3435350" y="2665413"/>
            <a:ext cx="3227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6" name="Line 6"/>
          <p:cNvSpPr>
            <a:spLocks noChangeShapeType="1"/>
          </p:cNvSpPr>
          <p:nvPr/>
        </p:nvSpPr>
        <p:spPr bwMode="auto">
          <a:xfrm>
            <a:off x="5838825" y="2665413"/>
            <a:ext cx="0" cy="276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7" name="Line 7"/>
          <p:cNvSpPr>
            <a:spLocks noChangeShapeType="1"/>
          </p:cNvSpPr>
          <p:nvPr/>
        </p:nvSpPr>
        <p:spPr bwMode="auto">
          <a:xfrm>
            <a:off x="3435350" y="5426075"/>
            <a:ext cx="2403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498" name="Group 8"/>
          <p:cNvGrpSpPr>
            <a:grpSpLocks/>
          </p:cNvGrpSpPr>
          <p:nvPr/>
        </p:nvGrpSpPr>
        <p:grpSpPr bwMode="auto">
          <a:xfrm rot="5400000">
            <a:off x="5744369" y="5125244"/>
            <a:ext cx="188913" cy="136525"/>
            <a:chOff x="3216" y="2736"/>
            <a:chExt cx="336" cy="96"/>
          </a:xfrm>
        </p:grpSpPr>
        <p:sp>
          <p:nvSpPr>
            <p:cNvPr id="63677" name="Line 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78" name="Line 1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499" name="Group 11"/>
          <p:cNvGrpSpPr>
            <a:grpSpLocks/>
          </p:cNvGrpSpPr>
          <p:nvPr/>
        </p:nvGrpSpPr>
        <p:grpSpPr bwMode="auto">
          <a:xfrm rot="5400000">
            <a:off x="5744370" y="4780756"/>
            <a:ext cx="188912" cy="136525"/>
            <a:chOff x="3216" y="2736"/>
            <a:chExt cx="336" cy="96"/>
          </a:xfrm>
        </p:grpSpPr>
        <p:sp>
          <p:nvSpPr>
            <p:cNvPr id="63675" name="Line 1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76" name="Line 1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00" name="Group 14"/>
          <p:cNvGrpSpPr>
            <a:grpSpLocks/>
          </p:cNvGrpSpPr>
          <p:nvPr/>
        </p:nvGrpSpPr>
        <p:grpSpPr bwMode="auto">
          <a:xfrm rot="5400000">
            <a:off x="5745163" y="4422775"/>
            <a:ext cx="187325" cy="136525"/>
            <a:chOff x="3216" y="2736"/>
            <a:chExt cx="336" cy="96"/>
          </a:xfrm>
        </p:grpSpPr>
        <p:sp>
          <p:nvSpPr>
            <p:cNvPr id="63673" name="Line 1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74" name="Line 1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01" name="Group 17"/>
          <p:cNvGrpSpPr>
            <a:grpSpLocks/>
          </p:cNvGrpSpPr>
          <p:nvPr/>
        </p:nvGrpSpPr>
        <p:grpSpPr bwMode="auto">
          <a:xfrm rot="5400000">
            <a:off x="5745163" y="4071938"/>
            <a:ext cx="187325" cy="136525"/>
            <a:chOff x="3216" y="2736"/>
            <a:chExt cx="336" cy="96"/>
          </a:xfrm>
        </p:grpSpPr>
        <p:sp>
          <p:nvSpPr>
            <p:cNvPr id="63671" name="Line 1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72" name="Line 1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02" name="Line 20"/>
          <p:cNvSpPr>
            <a:spLocks noChangeShapeType="1"/>
          </p:cNvSpPr>
          <p:nvPr/>
        </p:nvSpPr>
        <p:spPr bwMode="auto">
          <a:xfrm rot="-5400000">
            <a:off x="5744368" y="5193507"/>
            <a:ext cx="1889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3" name="Line 21"/>
          <p:cNvSpPr>
            <a:spLocks noChangeShapeType="1"/>
          </p:cNvSpPr>
          <p:nvPr/>
        </p:nvSpPr>
        <p:spPr bwMode="auto">
          <a:xfrm rot="-5400000">
            <a:off x="5744369" y="4849019"/>
            <a:ext cx="1889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4" name="Line 22"/>
          <p:cNvSpPr>
            <a:spLocks noChangeShapeType="1"/>
          </p:cNvSpPr>
          <p:nvPr/>
        </p:nvSpPr>
        <p:spPr bwMode="auto">
          <a:xfrm rot="-5400000">
            <a:off x="5745162" y="4491038"/>
            <a:ext cx="187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5" name="Line 23"/>
          <p:cNvSpPr>
            <a:spLocks noChangeShapeType="1"/>
          </p:cNvSpPr>
          <p:nvPr/>
        </p:nvSpPr>
        <p:spPr bwMode="auto">
          <a:xfrm rot="-5400000">
            <a:off x="5745162" y="4140201"/>
            <a:ext cx="187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06" name="Group 24"/>
          <p:cNvGrpSpPr>
            <a:grpSpLocks/>
          </p:cNvGrpSpPr>
          <p:nvPr/>
        </p:nvGrpSpPr>
        <p:grpSpPr bwMode="auto">
          <a:xfrm rot="5400000">
            <a:off x="5744370" y="3726656"/>
            <a:ext cx="188912" cy="136525"/>
            <a:chOff x="3216" y="2736"/>
            <a:chExt cx="336" cy="96"/>
          </a:xfrm>
        </p:grpSpPr>
        <p:sp>
          <p:nvSpPr>
            <p:cNvPr id="63669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70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07" name="Group 27"/>
          <p:cNvGrpSpPr>
            <a:grpSpLocks/>
          </p:cNvGrpSpPr>
          <p:nvPr/>
        </p:nvGrpSpPr>
        <p:grpSpPr bwMode="auto">
          <a:xfrm rot="5400000">
            <a:off x="5744369" y="3312319"/>
            <a:ext cx="188913" cy="136525"/>
            <a:chOff x="3216" y="2736"/>
            <a:chExt cx="336" cy="96"/>
          </a:xfrm>
        </p:grpSpPr>
        <p:sp>
          <p:nvSpPr>
            <p:cNvPr id="63667" name="Line 2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68" name="Line 2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08" name="Line 30"/>
          <p:cNvSpPr>
            <a:spLocks noChangeShapeType="1"/>
          </p:cNvSpPr>
          <p:nvPr/>
        </p:nvSpPr>
        <p:spPr bwMode="auto">
          <a:xfrm rot="-5400000">
            <a:off x="5744369" y="3794919"/>
            <a:ext cx="1889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9" name="Line 31"/>
          <p:cNvSpPr>
            <a:spLocks noChangeShapeType="1"/>
          </p:cNvSpPr>
          <p:nvPr/>
        </p:nvSpPr>
        <p:spPr bwMode="auto">
          <a:xfrm rot="-5400000">
            <a:off x="5744368" y="3380582"/>
            <a:ext cx="1889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10" name="Group 32"/>
          <p:cNvGrpSpPr>
            <a:grpSpLocks/>
          </p:cNvGrpSpPr>
          <p:nvPr/>
        </p:nvGrpSpPr>
        <p:grpSpPr bwMode="auto">
          <a:xfrm>
            <a:off x="5770563" y="2873375"/>
            <a:ext cx="136525" cy="187325"/>
            <a:chOff x="3696" y="2212"/>
            <a:chExt cx="96" cy="131"/>
          </a:xfrm>
        </p:grpSpPr>
        <p:grpSp>
          <p:nvGrpSpPr>
            <p:cNvPr id="63663" name="Group 33"/>
            <p:cNvGrpSpPr>
              <a:grpSpLocks/>
            </p:cNvGrpSpPr>
            <p:nvPr/>
          </p:nvGrpSpPr>
          <p:grpSpPr bwMode="auto">
            <a:xfrm rot="5400000">
              <a:off x="3678" y="2230"/>
              <a:ext cx="131" cy="96"/>
              <a:chOff x="3216" y="2736"/>
              <a:chExt cx="336" cy="96"/>
            </a:xfrm>
          </p:grpSpPr>
          <p:sp>
            <p:nvSpPr>
              <p:cNvPr id="63665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66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664" name="Line 36"/>
            <p:cNvSpPr>
              <a:spLocks noChangeShapeType="1"/>
            </p:cNvSpPr>
            <p:nvPr/>
          </p:nvSpPr>
          <p:spPr bwMode="auto">
            <a:xfrm rot="-5400000">
              <a:off x="3678" y="2278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11" name="Group 37"/>
          <p:cNvGrpSpPr>
            <a:grpSpLocks/>
          </p:cNvGrpSpPr>
          <p:nvPr/>
        </p:nvGrpSpPr>
        <p:grpSpPr bwMode="auto">
          <a:xfrm>
            <a:off x="6594475" y="2270125"/>
            <a:ext cx="136525" cy="188913"/>
            <a:chOff x="3696" y="2016"/>
            <a:chExt cx="96" cy="131"/>
          </a:xfrm>
        </p:grpSpPr>
        <p:grpSp>
          <p:nvGrpSpPr>
            <p:cNvPr id="63659" name="Group 3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661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62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660" name="Line 4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12" name="Group 42"/>
          <p:cNvGrpSpPr>
            <a:grpSpLocks/>
          </p:cNvGrpSpPr>
          <p:nvPr/>
        </p:nvGrpSpPr>
        <p:grpSpPr bwMode="auto">
          <a:xfrm>
            <a:off x="6594475" y="1147763"/>
            <a:ext cx="136525" cy="187325"/>
            <a:chOff x="3696" y="2016"/>
            <a:chExt cx="96" cy="131"/>
          </a:xfrm>
        </p:grpSpPr>
        <p:grpSp>
          <p:nvGrpSpPr>
            <p:cNvPr id="63655" name="Group 4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657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58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656" name="Line 4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13" name="Group 47"/>
          <p:cNvGrpSpPr>
            <a:grpSpLocks/>
          </p:cNvGrpSpPr>
          <p:nvPr/>
        </p:nvGrpSpPr>
        <p:grpSpPr bwMode="auto">
          <a:xfrm rot="5400000">
            <a:off x="3340895" y="4987131"/>
            <a:ext cx="188912" cy="136525"/>
            <a:chOff x="3216" y="2736"/>
            <a:chExt cx="336" cy="96"/>
          </a:xfrm>
        </p:grpSpPr>
        <p:sp>
          <p:nvSpPr>
            <p:cNvPr id="63653" name="Line 4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54" name="Line 4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14" name="Group 50"/>
          <p:cNvGrpSpPr>
            <a:grpSpLocks/>
          </p:cNvGrpSpPr>
          <p:nvPr/>
        </p:nvGrpSpPr>
        <p:grpSpPr bwMode="auto">
          <a:xfrm rot="5400000">
            <a:off x="3340894" y="4706144"/>
            <a:ext cx="188913" cy="136525"/>
            <a:chOff x="3216" y="2736"/>
            <a:chExt cx="336" cy="96"/>
          </a:xfrm>
        </p:grpSpPr>
        <p:sp>
          <p:nvSpPr>
            <p:cNvPr id="63651" name="Line 5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52" name="Line 5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15" name="Group 53"/>
          <p:cNvGrpSpPr>
            <a:grpSpLocks/>
          </p:cNvGrpSpPr>
          <p:nvPr/>
        </p:nvGrpSpPr>
        <p:grpSpPr bwMode="auto">
          <a:xfrm rot="5400000">
            <a:off x="3340895" y="4228306"/>
            <a:ext cx="188912" cy="136525"/>
            <a:chOff x="3216" y="2736"/>
            <a:chExt cx="336" cy="96"/>
          </a:xfrm>
        </p:grpSpPr>
        <p:sp>
          <p:nvSpPr>
            <p:cNvPr id="63649" name="Line 5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50" name="Line 5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16" name="Group 56"/>
          <p:cNvGrpSpPr>
            <a:grpSpLocks/>
          </p:cNvGrpSpPr>
          <p:nvPr/>
        </p:nvGrpSpPr>
        <p:grpSpPr bwMode="auto">
          <a:xfrm rot="5400000">
            <a:off x="3341688" y="3946525"/>
            <a:ext cx="187325" cy="136525"/>
            <a:chOff x="3216" y="2736"/>
            <a:chExt cx="336" cy="96"/>
          </a:xfrm>
        </p:grpSpPr>
        <p:sp>
          <p:nvSpPr>
            <p:cNvPr id="63647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48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17" name="Line 59"/>
          <p:cNvSpPr>
            <a:spLocks noChangeShapeType="1"/>
          </p:cNvSpPr>
          <p:nvPr/>
        </p:nvSpPr>
        <p:spPr bwMode="auto">
          <a:xfrm rot="-5400000">
            <a:off x="3340894" y="5055394"/>
            <a:ext cx="1889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18" name="Line 60"/>
          <p:cNvSpPr>
            <a:spLocks noChangeShapeType="1"/>
          </p:cNvSpPr>
          <p:nvPr/>
        </p:nvSpPr>
        <p:spPr bwMode="auto">
          <a:xfrm rot="-5400000">
            <a:off x="3340893" y="4774407"/>
            <a:ext cx="1889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19" name="Line 61"/>
          <p:cNvSpPr>
            <a:spLocks noChangeShapeType="1"/>
          </p:cNvSpPr>
          <p:nvPr/>
        </p:nvSpPr>
        <p:spPr bwMode="auto">
          <a:xfrm rot="-5400000">
            <a:off x="3340894" y="4296569"/>
            <a:ext cx="1889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20" name="Line 62"/>
          <p:cNvSpPr>
            <a:spLocks noChangeShapeType="1"/>
          </p:cNvSpPr>
          <p:nvPr/>
        </p:nvSpPr>
        <p:spPr bwMode="auto">
          <a:xfrm rot="-5400000">
            <a:off x="3341687" y="4014788"/>
            <a:ext cx="187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21" name="Group 63"/>
          <p:cNvGrpSpPr>
            <a:grpSpLocks/>
          </p:cNvGrpSpPr>
          <p:nvPr/>
        </p:nvGrpSpPr>
        <p:grpSpPr bwMode="auto">
          <a:xfrm>
            <a:off x="3367088" y="2747963"/>
            <a:ext cx="136525" cy="1035050"/>
            <a:chOff x="3696" y="2976"/>
            <a:chExt cx="96" cy="528"/>
          </a:xfrm>
        </p:grpSpPr>
        <p:grpSp>
          <p:nvGrpSpPr>
            <p:cNvPr id="63629" name="Group 64"/>
            <p:cNvGrpSpPr>
              <a:grpSpLocks/>
            </p:cNvGrpSpPr>
            <p:nvPr/>
          </p:nvGrpSpPr>
          <p:grpSpPr bwMode="auto">
            <a:xfrm>
              <a:off x="3696" y="2976"/>
              <a:ext cx="96" cy="528"/>
              <a:chOff x="432" y="1488"/>
              <a:chExt cx="96" cy="528"/>
            </a:xfrm>
          </p:grpSpPr>
          <p:grpSp>
            <p:nvGrpSpPr>
              <p:cNvPr id="63635" name="Group 65"/>
              <p:cNvGrpSpPr>
                <a:grpSpLocks/>
              </p:cNvGrpSpPr>
              <p:nvPr/>
            </p:nvGrpSpPr>
            <p:grpSpPr bwMode="auto">
              <a:xfrm rot="5400000">
                <a:off x="432" y="1920"/>
                <a:ext cx="96" cy="96"/>
                <a:chOff x="3216" y="2736"/>
                <a:chExt cx="336" cy="96"/>
              </a:xfrm>
            </p:grpSpPr>
            <p:sp>
              <p:nvSpPr>
                <p:cNvPr id="63645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46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636" name="Group 68"/>
              <p:cNvGrpSpPr>
                <a:grpSpLocks/>
              </p:cNvGrpSpPr>
              <p:nvPr/>
            </p:nvGrpSpPr>
            <p:grpSpPr bwMode="auto">
              <a:xfrm rot="5400000">
                <a:off x="432" y="1776"/>
                <a:ext cx="96" cy="96"/>
                <a:chOff x="3216" y="2736"/>
                <a:chExt cx="336" cy="96"/>
              </a:xfrm>
            </p:grpSpPr>
            <p:sp>
              <p:nvSpPr>
                <p:cNvPr id="63643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44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637" name="Group 71"/>
              <p:cNvGrpSpPr>
                <a:grpSpLocks/>
              </p:cNvGrpSpPr>
              <p:nvPr/>
            </p:nvGrpSpPr>
            <p:grpSpPr bwMode="auto">
              <a:xfrm rot="5400000">
                <a:off x="432" y="1632"/>
                <a:ext cx="96" cy="96"/>
                <a:chOff x="3216" y="2736"/>
                <a:chExt cx="336" cy="96"/>
              </a:xfrm>
            </p:grpSpPr>
            <p:sp>
              <p:nvSpPr>
                <p:cNvPr id="63641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42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638" name="Group 74"/>
              <p:cNvGrpSpPr>
                <a:grpSpLocks/>
              </p:cNvGrpSpPr>
              <p:nvPr/>
            </p:nvGrpSpPr>
            <p:grpSpPr bwMode="auto">
              <a:xfrm rot="5400000">
                <a:off x="432" y="1488"/>
                <a:ext cx="96" cy="96"/>
                <a:chOff x="3216" y="2736"/>
                <a:chExt cx="336" cy="96"/>
              </a:xfrm>
            </p:grpSpPr>
            <p:sp>
              <p:nvSpPr>
                <p:cNvPr id="63639" name="Line 7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40" name="Line 7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3630" name="Group 77"/>
            <p:cNvGrpSpPr>
              <a:grpSpLocks/>
            </p:cNvGrpSpPr>
            <p:nvPr/>
          </p:nvGrpSpPr>
          <p:grpSpPr bwMode="auto">
            <a:xfrm>
              <a:off x="3744" y="2976"/>
              <a:ext cx="1" cy="528"/>
              <a:chOff x="480" y="3312"/>
              <a:chExt cx="0" cy="528"/>
            </a:xfrm>
          </p:grpSpPr>
          <p:sp>
            <p:nvSpPr>
              <p:cNvPr id="63631" name="Line 78"/>
              <p:cNvSpPr>
                <a:spLocks noChangeShapeType="1"/>
              </p:cNvSpPr>
              <p:nvPr/>
            </p:nvSpPr>
            <p:spPr bwMode="auto">
              <a:xfrm rot="-5400000">
                <a:off x="432" y="3792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32" name="Line 79"/>
              <p:cNvSpPr>
                <a:spLocks noChangeShapeType="1"/>
              </p:cNvSpPr>
              <p:nvPr/>
            </p:nvSpPr>
            <p:spPr bwMode="auto">
              <a:xfrm rot="-5400000">
                <a:off x="432" y="3648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33" name="Line 80"/>
              <p:cNvSpPr>
                <a:spLocks noChangeShapeType="1"/>
              </p:cNvSpPr>
              <p:nvPr/>
            </p:nvSpPr>
            <p:spPr bwMode="auto">
              <a:xfrm rot="-5400000">
                <a:off x="432" y="3504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34" name="Line 81"/>
              <p:cNvSpPr>
                <a:spLocks noChangeShapeType="1"/>
              </p:cNvSpPr>
              <p:nvPr/>
            </p:nvSpPr>
            <p:spPr bwMode="auto">
              <a:xfrm rot="-5400000">
                <a:off x="432" y="3360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3522" name="Group 82"/>
          <p:cNvGrpSpPr>
            <a:grpSpLocks/>
          </p:cNvGrpSpPr>
          <p:nvPr/>
        </p:nvGrpSpPr>
        <p:grpSpPr bwMode="auto">
          <a:xfrm rot="5400000">
            <a:off x="3341688" y="2227263"/>
            <a:ext cx="187325" cy="136525"/>
            <a:chOff x="3216" y="2736"/>
            <a:chExt cx="336" cy="96"/>
          </a:xfrm>
        </p:grpSpPr>
        <p:sp>
          <p:nvSpPr>
            <p:cNvPr id="63627" name="Line 8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28" name="Line 8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23" name="Group 85"/>
          <p:cNvGrpSpPr>
            <a:grpSpLocks/>
          </p:cNvGrpSpPr>
          <p:nvPr/>
        </p:nvGrpSpPr>
        <p:grpSpPr bwMode="auto">
          <a:xfrm rot="5400000">
            <a:off x="3340895" y="1881981"/>
            <a:ext cx="188912" cy="136525"/>
            <a:chOff x="3216" y="2736"/>
            <a:chExt cx="336" cy="96"/>
          </a:xfrm>
        </p:grpSpPr>
        <p:sp>
          <p:nvSpPr>
            <p:cNvPr id="63625" name="Line 86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26" name="Line 87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24" name="Group 88"/>
          <p:cNvGrpSpPr>
            <a:grpSpLocks/>
          </p:cNvGrpSpPr>
          <p:nvPr/>
        </p:nvGrpSpPr>
        <p:grpSpPr bwMode="auto">
          <a:xfrm rot="5400000">
            <a:off x="3341688" y="1449388"/>
            <a:ext cx="187325" cy="136525"/>
            <a:chOff x="3216" y="2736"/>
            <a:chExt cx="336" cy="96"/>
          </a:xfrm>
        </p:grpSpPr>
        <p:sp>
          <p:nvSpPr>
            <p:cNvPr id="63623" name="Line 8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24" name="Line 9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25" name="Group 91"/>
          <p:cNvGrpSpPr>
            <a:grpSpLocks/>
          </p:cNvGrpSpPr>
          <p:nvPr/>
        </p:nvGrpSpPr>
        <p:grpSpPr bwMode="auto">
          <a:xfrm rot="5400000">
            <a:off x="3340895" y="1104106"/>
            <a:ext cx="188912" cy="136525"/>
            <a:chOff x="3216" y="2736"/>
            <a:chExt cx="336" cy="96"/>
          </a:xfrm>
        </p:grpSpPr>
        <p:sp>
          <p:nvSpPr>
            <p:cNvPr id="63621" name="Line 9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22" name="Line 9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26" name="Line 94"/>
          <p:cNvSpPr>
            <a:spLocks noChangeShapeType="1"/>
          </p:cNvSpPr>
          <p:nvPr/>
        </p:nvSpPr>
        <p:spPr bwMode="auto">
          <a:xfrm rot="-5400000">
            <a:off x="3341687" y="2295526"/>
            <a:ext cx="187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27" name="Line 95"/>
          <p:cNvSpPr>
            <a:spLocks noChangeShapeType="1"/>
          </p:cNvSpPr>
          <p:nvPr/>
        </p:nvSpPr>
        <p:spPr bwMode="auto">
          <a:xfrm rot="-5400000">
            <a:off x="3340894" y="1950244"/>
            <a:ext cx="1889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28" name="Line 96"/>
          <p:cNvSpPr>
            <a:spLocks noChangeShapeType="1"/>
          </p:cNvSpPr>
          <p:nvPr/>
        </p:nvSpPr>
        <p:spPr bwMode="auto">
          <a:xfrm rot="-5400000">
            <a:off x="3341687" y="1517651"/>
            <a:ext cx="1873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29" name="Line 97"/>
          <p:cNvSpPr>
            <a:spLocks noChangeShapeType="1"/>
          </p:cNvSpPr>
          <p:nvPr/>
        </p:nvSpPr>
        <p:spPr bwMode="auto">
          <a:xfrm rot="-5400000">
            <a:off x="3340894" y="1172369"/>
            <a:ext cx="1889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30" name="Group 98"/>
          <p:cNvGrpSpPr>
            <a:grpSpLocks/>
          </p:cNvGrpSpPr>
          <p:nvPr/>
        </p:nvGrpSpPr>
        <p:grpSpPr bwMode="auto">
          <a:xfrm rot="5400000">
            <a:off x="4007645" y="5333206"/>
            <a:ext cx="138112" cy="187325"/>
            <a:chOff x="3696" y="2016"/>
            <a:chExt cx="96" cy="131"/>
          </a:xfrm>
        </p:grpSpPr>
        <p:grpSp>
          <p:nvGrpSpPr>
            <p:cNvPr id="63617" name="Group 99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619" name="Line 10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20" name="Line 10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618" name="Line 102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1" name="Group 103"/>
          <p:cNvGrpSpPr>
            <a:grpSpLocks/>
          </p:cNvGrpSpPr>
          <p:nvPr/>
        </p:nvGrpSpPr>
        <p:grpSpPr bwMode="auto">
          <a:xfrm rot="5400000">
            <a:off x="5125244" y="5331619"/>
            <a:ext cx="138113" cy="187325"/>
            <a:chOff x="3696" y="2016"/>
            <a:chExt cx="96" cy="131"/>
          </a:xfrm>
        </p:grpSpPr>
        <p:grpSp>
          <p:nvGrpSpPr>
            <p:cNvPr id="63613" name="Group 104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615" name="Line 10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16" name="Line 10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614" name="Line 107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2" name="Group 108"/>
          <p:cNvGrpSpPr>
            <a:grpSpLocks/>
          </p:cNvGrpSpPr>
          <p:nvPr/>
        </p:nvGrpSpPr>
        <p:grpSpPr bwMode="auto">
          <a:xfrm rot="-5400000" flipH="1" flipV="1">
            <a:off x="4499769" y="5185569"/>
            <a:ext cx="206375" cy="274637"/>
            <a:chOff x="1827" y="2496"/>
            <a:chExt cx="93" cy="96"/>
          </a:xfrm>
        </p:grpSpPr>
        <p:sp>
          <p:nvSpPr>
            <p:cNvPr id="6361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12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3" name="Group 111"/>
          <p:cNvGrpSpPr>
            <a:grpSpLocks/>
          </p:cNvGrpSpPr>
          <p:nvPr/>
        </p:nvGrpSpPr>
        <p:grpSpPr bwMode="auto">
          <a:xfrm rot="10800000" flipH="1">
            <a:off x="6456363" y="1630363"/>
            <a:ext cx="206375" cy="276225"/>
            <a:chOff x="1827" y="2496"/>
            <a:chExt cx="93" cy="96"/>
          </a:xfrm>
        </p:grpSpPr>
        <p:sp>
          <p:nvSpPr>
            <p:cNvPr id="6360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10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4" name="Group 114"/>
          <p:cNvGrpSpPr>
            <a:grpSpLocks/>
          </p:cNvGrpSpPr>
          <p:nvPr/>
        </p:nvGrpSpPr>
        <p:grpSpPr bwMode="auto">
          <a:xfrm rot="5400000" flipH="1">
            <a:off x="3675062" y="906463"/>
            <a:ext cx="207963" cy="274638"/>
            <a:chOff x="1827" y="2496"/>
            <a:chExt cx="93" cy="96"/>
          </a:xfrm>
        </p:grpSpPr>
        <p:sp>
          <p:nvSpPr>
            <p:cNvPr id="6360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608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5" name="Group 117"/>
          <p:cNvGrpSpPr>
            <a:grpSpLocks/>
          </p:cNvGrpSpPr>
          <p:nvPr/>
        </p:nvGrpSpPr>
        <p:grpSpPr bwMode="auto">
          <a:xfrm rot="5400000">
            <a:off x="4147345" y="846931"/>
            <a:ext cx="138112" cy="187325"/>
            <a:chOff x="3696" y="2016"/>
            <a:chExt cx="96" cy="131"/>
          </a:xfrm>
        </p:grpSpPr>
        <p:grpSp>
          <p:nvGrpSpPr>
            <p:cNvPr id="63603" name="Group 1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605" name="Line 1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06" name="Line 1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604" name="Line 1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6" name="Group 122"/>
          <p:cNvGrpSpPr>
            <a:grpSpLocks/>
          </p:cNvGrpSpPr>
          <p:nvPr/>
        </p:nvGrpSpPr>
        <p:grpSpPr bwMode="auto">
          <a:xfrm flipV="1">
            <a:off x="5151438" y="939800"/>
            <a:ext cx="550862" cy="223838"/>
            <a:chOff x="3696" y="2016"/>
            <a:chExt cx="384" cy="155"/>
          </a:xfrm>
        </p:grpSpPr>
        <p:grpSp>
          <p:nvGrpSpPr>
            <p:cNvPr id="63597" name="Group 123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36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02" name="Line 12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3598" name="Group 126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359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00" name="Line 1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3537" name="Group 129"/>
          <p:cNvGrpSpPr>
            <a:grpSpLocks/>
          </p:cNvGrpSpPr>
          <p:nvPr/>
        </p:nvGrpSpPr>
        <p:grpSpPr bwMode="auto">
          <a:xfrm rot="5400000">
            <a:off x="6138070" y="846931"/>
            <a:ext cx="138112" cy="187325"/>
            <a:chOff x="3696" y="2016"/>
            <a:chExt cx="96" cy="131"/>
          </a:xfrm>
        </p:grpSpPr>
        <p:grpSp>
          <p:nvGrpSpPr>
            <p:cNvPr id="63593" name="Group 13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595" name="Line 1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96" name="Line 1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594" name="Line 13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8" name="Group 134"/>
          <p:cNvGrpSpPr>
            <a:grpSpLocks/>
          </p:cNvGrpSpPr>
          <p:nvPr/>
        </p:nvGrpSpPr>
        <p:grpSpPr bwMode="auto">
          <a:xfrm rot="5400000">
            <a:off x="6138069" y="2572544"/>
            <a:ext cx="138113" cy="187325"/>
            <a:chOff x="3696" y="2016"/>
            <a:chExt cx="96" cy="131"/>
          </a:xfrm>
        </p:grpSpPr>
        <p:grpSp>
          <p:nvGrpSpPr>
            <p:cNvPr id="63589" name="Group 13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3591" name="Line 13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92" name="Line 13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590" name="Line 13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39" name="Group 139"/>
          <p:cNvGrpSpPr>
            <a:grpSpLocks/>
          </p:cNvGrpSpPr>
          <p:nvPr/>
        </p:nvGrpSpPr>
        <p:grpSpPr bwMode="auto">
          <a:xfrm flipH="1" flipV="1">
            <a:off x="4876800" y="2665413"/>
            <a:ext cx="206375" cy="758825"/>
            <a:chOff x="2880" y="1920"/>
            <a:chExt cx="144" cy="528"/>
          </a:xfrm>
        </p:grpSpPr>
        <p:sp>
          <p:nvSpPr>
            <p:cNvPr id="63581" name="Line 140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2" name="Rectangle 141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3583" name="Line 142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4" name="Line 143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5" name="Line 144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6" name="Line 145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7" name="Line 146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8" name="Line 147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40" name="Line 148"/>
          <p:cNvSpPr>
            <a:spLocks noChangeShapeType="1"/>
          </p:cNvSpPr>
          <p:nvPr/>
        </p:nvSpPr>
        <p:spPr bwMode="auto">
          <a:xfrm>
            <a:off x="4986338" y="2665413"/>
            <a:ext cx="0" cy="758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41" name="Group 149"/>
          <p:cNvGrpSpPr>
            <a:grpSpLocks/>
          </p:cNvGrpSpPr>
          <p:nvPr/>
        </p:nvGrpSpPr>
        <p:grpSpPr bwMode="auto">
          <a:xfrm rot="-5400000" flipH="1" flipV="1">
            <a:off x="3675856" y="2424907"/>
            <a:ext cx="206375" cy="274638"/>
            <a:chOff x="1827" y="2496"/>
            <a:chExt cx="93" cy="96"/>
          </a:xfrm>
        </p:grpSpPr>
        <p:sp>
          <p:nvSpPr>
            <p:cNvPr id="6357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80" name="Line 151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42" name="Rectangle 152"/>
          <p:cNvSpPr>
            <a:spLocks noChangeArrowheads="1"/>
          </p:cNvSpPr>
          <p:nvPr/>
        </p:nvSpPr>
        <p:spPr bwMode="auto">
          <a:xfrm rot="16200000" flipV="1">
            <a:off x="4407693" y="929482"/>
            <a:ext cx="322263" cy="34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543" name="Rectangle 153"/>
          <p:cNvSpPr>
            <a:spLocks noChangeArrowheads="1"/>
          </p:cNvSpPr>
          <p:nvPr/>
        </p:nvSpPr>
        <p:spPr bwMode="auto">
          <a:xfrm rot="16200000" flipV="1">
            <a:off x="4750593" y="929482"/>
            <a:ext cx="322263" cy="342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3544" name="Group 154"/>
          <p:cNvGrpSpPr>
            <a:grpSpLocks/>
          </p:cNvGrpSpPr>
          <p:nvPr/>
        </p:nvGrpSpPr>
        <p:grpSpPr bwMode="auto">
          <a:xfrm rot="-5400000" flipH="1" flipV="1">
            <a:off x="4443412" y="1100138"/>
            <a:ext cx="112713" cy="204788"/>
            <a:chOff x="1827" y="2496"/>
            <a:chExt cx="93" cy="96"/>
          </a:xfrm>
        </p:grpSpPr>
        <p:sp>
          <p:nvSpPr>
            <p:cNvPr id="6357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78" name="Line 15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45" name="Group 157"/>
          <p:cNvGrpSpPr>
            <a:grpSpLocks/>
          </p:cNvGrpSpPr>
          <p:nvPr/>
        </p:nvGrpSpPr>
        <p:grpSpPr bwMode="auto">
          <a:xfrm rot="16200000" flipH="1">
            <a:off x="4923631" y="1099344"/>
            <a:ext cx="112713" cy="206375"/>
            <a:chOff x="1827" y="2496"/>
            <a:chExt cx="93" cy="96"/>
          </a:xfrm>
        </p:grpSpPr>
        <p:sp>
          <p:nvSpPr>
            <p:cNvPr id="6357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76" name="Line 15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46" name="Text Box 160"/>
          <p:cNvSpPr txBox="1">
            <a:spLocks noChangeArrowheads="1"/>
          </p:cNvSpPr>
          <p:nvPr/>
        </p:nvSpPr>
        <p:spPr bwMode="auto">
          <a:xfrm rot="10800000" flipV="1">
            <a:off x="4364038" y="952500"/>
            <a:ext cx="4460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sp>
        <p:nvSpPr>
          <p:cNvPr id="63547" name="Text Box 161"/>
          <p:cNvSpPr txBox="1">
            <a:spLocks noChangeArrowheads="1"/>
          </p:cNvSpPr>
          <p:nvPr/>
        </p:nvSpPr>
        <p:spPr bwMode="auto">
          <a:xfrm rot="10800000" flipV="1">
            <a:off x="4706938" y="952500"/>
            <a:ext cx="4460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" charset="0"/>
              </a:rPr>
              <a:t>LAV</a:t>
            </a:r>
          </a:p>
        </p:txBody>
      </p:sp>
      <p:sp>
        <p:nvSpPr>
          <p:cNvPr id="63548" name="Line 162"/>
          <p:cNvSpPr>
            <a:spLocks noChangeShapeType="1"/>
          </p:cNvSpPr>
          <p:nvPr/>
        </p:nvSpPr>
        <p:spPr bwMode="auto">
          <a:xfrm>
            <a:off x="5083175" y="939800"/>
            <a:ext cx="0" cy="1725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49" name="Group 163"/>
          <p:cNvGrpSpPr>
            <a:grpSpLocks/>
          </p:cNvGrpSpPr>
          <p:nvPr/>
        </p:nvGrpSpPr>
        <p:grpSpPr bwMode="auto">
          <a:xfrm rot="-5400000" flipH="1" flipV="1">
            <a:off x="5255419" y="2424907"/>
            <a:ext cx="206375" cy="274637"/>
            <a:chOff x="1827" y="2496"/>
            <a:chExt cx="93" cy="96"/>
          </a:xfrm>
        </p:grpSpPr>
        <p:sp>
          <p:nvSpPr>
            <p:cNvPr id="6357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74" name="Line 165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50" name="Line 166"/>
          <p:cNvSpPr>
            <a:spLocks noChangeShapeType="1"/>
          </p:cNvSpPr>
          <p:nvPr/>
        </p:nvSpPr>
        <p:spPr bwMode="auto">
          <a:xfrm flipH="1">
            <a:off x="5083175" y="1562100"/>
            <a:ext cx="1579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51" name="Group 167"/>
          <p:cNvGrpSpPr>
            <a:grpSpLocks/>
          </p:cNvGrpSpPr>
          <p:nvPr/>
        </p:nvGrpSpPr>
        <p:grpSpPr bwMode="auto">
          <a:xfrm rot="-5400000" flipH="1" flipV="1">
            <a:off x="5254626" y="1320800"/>
            <a:ext cx="207962" cy="274637"/>
            <a:chOff x="1827" y="2496"/>
            <a:chExt cx="93" cy="96"/>
          </a:xfrm>
        </p:grpSpPr>
        <p:sp>
          <p:nvSpPr>
            <p:cNvPr id="6357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72" name="Line 16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52" name="Line 170"/>
          <p:cNvSpPr>
            <a:spLocks noChangeShapeType="1"/>
          </p:cNvSpPr>
          <p:nvPr/>
        </p:nvSpPr>
        <p:spPr bwMode="auto">
          <a:xfrm flipH="1">
            <a:off x="3435350" y="1700213"/>
            <a:ext cx="1647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53" name="Group 171"/>
          <p:cNvGrpSpPr>
            <a:grpSpLocks/>
          </p:cNvGrpSpPr>
          <p:nvPr/>
        </p:nvGrpSpPr>
        <p:grpSpPr bwMode="auto">
          <a:xfrm rot="5400000" flipV="1">
            <a:off x="4773612" y="1458913"/>
            <a:ext cx="207963" cy="274638"/>
            <a:chOff x="1827" y="2496"/>
            <a:chExt cx="93" cy="96"/>
          </a:xfrm>
        </p:grpSpPr>
        <p:sp>
          <p:nvSpPr>
            <p:cNvPr id="6356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70" name="Line 17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3554" name="Group 174"/>
          <p:cNvGrpSpPr>
            <a:grpSpLocks/>
          </p:cNvGrpSpPr>
          <p:nvPr/>
        </p:nvGrpSpPr>
        <p:grpSpPr bwMode="auto">
          <a:xfrm rot="10800000" flipH="1" flipV="1">
            <a:off x="4876800" y="2320925"/>
            <a:ext cx="206375" cy="276225"/>
            <a:chOff x="1827" y="2496"/>
            <a:chExt cx="93" cy="96"/>
          </a:xfrm>
        </p:grpSpPr>
        <p:sp>
          <p:nvSpPr>
            <p:cNvPr id="6356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68" name="Line 17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3555" name="Text Box 177"/>
          <p:cNvSpPr txBox="1">
            <a:spLocks noChangeArrowheads="1"/>
          </p:cNvSpPr>
          <p:nvPr/>
        </p:nvSpPr>
        <p:spPr bwMode="auto">
          <a:xfrm>
            <a:off x="3573463" y="1974850"/>
            <a:ext cx="1373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63556" name="Text Box 178"/>
          <p:cNvSpPr txBox="1">
            <a:spLocks noChangeArrowheads="1"/>
          </p:cNvSpPr>
          <p:nvPr/>
        </p:nvSpPr>
        <p:spPr bwMode="auto">
          <a:xfrm>
            <a:off x="5221288" y="1974850"/>
            <a:ext cx="1373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63557" name="Text Box 179"/>
          <p:cNvSpPr txBox="1">
            <a:spLocks noChangeArrowheads="1"/>
          </p:cNvSpPr>
          <p:nvPr/>
        </p:nvSpPr>
        <p:spPr bwMode="auto">
          <a:xfrm>
            <a:off x="3503613" y="1285875"/>
            <a:ext cx="1373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Kitchen</a:t>
            </a:r>
          </a:p>
        </p:txBody>
      </p:sp>
      <p:sp>
        <p:nvSpPr>
          <p:cNvPr id="63558" name="Text Box 180"/>
          <p:cNvSpPr txBox="1">
            <a:spLocks noChangeArrowheads="1"/>
          </p:cNvSpPr>
          <p:nvPr/>
        </p:nvSpPr>
        <p:spPr bwMode="auto">
          <a:xfrm>
            <a:off x="5221288" y="1147763"/>
            <a:ext cx="1373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Storage</a:t>
            </a:r>
          </a:p>
        </p:txBody>
      </p:sp>
      <p:sp>
        <p:nvSpPr>
          <p:cNvPr id="63559" name="Text Box 181"/>
          <p:cNvSpPr txBox="1">
            <a:spLocks noChangeArrowheads="1"/>
          </p:cNvSpPr>
          <p:nvPr/>
        </p:nvSpPr>
        <p:spPr bwMode="auto">
          <a:xfrm>
            <a:off x="3984625" y="4046538"/>
            <a:ext cx="1647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Showroom</a:t>
            </a:r>
          </a:p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Open Space</a:t>
            </a:r>
          </a:p>
        </p:txBody>
      </p:sp>
      <p:sp>
        <p:nvSpPr>
          <p:cNvPr id="63560" name="Text Box 182"/>
          <p:cNvSpPr txBox="1">
            <a:spLocks noChangeArrowheads="1"/>
          </p:cNvSpPr>
          <p:nvPr/>
        </p:nvSpPr>
        <p:spPr bwMode="auto">
          <a:xfrm>
            <a:off x="3984625" y="3424238"/>
            <a:ext cx="15779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2nd Floor/Basement</a:t>
            </a:r>
          </a:p>
        </p:txBody>
      </p:sp>
      <p:sp>
        <p:nvSpPr>
          <p:cNvPr id="63561" name="Text Box 183"/>
          <p:cNvSpPr txBox="1">
            <a:spLocks noChangeArrowheads="1"/>
          </p:cNvSpPr>
          <p:nvPr/>
        </p:nvSpPr>
        <p:spPr bwMode="auto">
          <a:xfrm>
            <a:off x="4397375" y="563245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3562" name="Text Box 184"/>
          <p:cNvSpPr txBox="1">
            <a:spLocks noChangeArrowheads="1"/>
          </p:cNvSpPr>
          <p:nvPr/>
        </p:nvSpPr>
        <p:spPr bwMode="auto">
          <a:xfrm>
            <a:off x="6594475" y="3148013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3563" name="Text Box 185"/>
          <p:cNvSpPr txBox="1">
            <a:spLocks noChangeArrowheads="1"/>
          </p:cNvSpPr>
          <p:nvPr/>
        </p:nvSpPr>
        <p:spPr bwMode="auto">
          <a:xfrm>
            <a:off x="2062163" y="3148013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3564" name="Text Box 186"/>
          <p:cNvSpPr txBox="1">
            <a:spLocks noChangeArrowheads="1"/>
          </p:cNvSpPr>
          <p:nvPr/>
        </p:nvSpPr>
        <p:spPr bwMode="auto">
          <a:xfrm>
            <a:off x="4465638" y="45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3565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63566" name="Rectangle 188"/>
          <p:cNvSpPr>
            <a:spLocks noChangeArrowheads="1"/>
          </p:cNvSpPr>
          <p:nvPr/>
        </p:nvSpPr>
        <p:spPr bwMode="auto">
          <a:xfrm>
            <a:off x="6324600" y="4572000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1st Floor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7630D70-977F-4ECD-BA9F-B972394BCA91}" type="slidenum">
              <a:rPr lang="en-US"/>
              <a:pPr>
                <a:defRPr/>
              </a:pPr>
              <a:t>228</a:t>
            </a:fld>
            <a:endParaRPr lang="en-US" dirty="0"/>
          </a:p>
        </p:txBody>
      </p:sp>
      <p:sp>
        <p:nvSpPr>
          <p:cNvPr id="64515" name="Rectangle 196"/>
          <p:cNvSpPr>
            <a:spLocks noChangeArrowheads="1"/>
          </p:cNvSpPr>
          <p:nvPr/>
        </p:nvSpPr>
        <p:spPr bwMode="auto">
          <a:xfrm>
            <a:off x="1828800" y="0"/>
            <a:ext cx="54864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4516" name="Rectangle 144"/>
          <p:cNvSpPr>
            <a:spLocks noChangeArrowheads="1"/>
          </p:cNvSpPr>
          <p:nvPr/>
        </p:nvSpPr>
        <p:spPr bwMode="auto">
          <a:xfrm>
            <a:off x="6019800" y="4114800"/>
            <a:ext cx="1109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2nd Floor</a:t>
            </a:r>
          </a:p>
        </p:txBody>
      </p:sp>
      <p:grpSp>
        <p:nvGrpSpPr>
          <p:cNvPr id="64517" name="Group 197"/>
          <p:cNvGrpSpPr>
            <a:grpSpLocks/>
          </p:cNvGrpSpPr>
          <p:nvPr/>
        </p:nvGrpSpPr>
        <p:grpSpPr bwMode="auto">
          <a:xfrm>
            <a:off x="1936750" y="304800"/>
            <a:ext cx="5302250" cy="5818188"/>
            <a:chOff x="1104" y="192"/>
            <a:chExt cx="3556" cy="3978"/>
          </a:xfrm>
        </p:grpSpPr>
        <p:sp>
          <p:nvSpPr>
            <p:cNvPr id="64518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19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0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1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2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3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24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64709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10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5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64707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8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6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64705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6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27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64703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4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28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29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30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31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32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64701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2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33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64699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700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34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35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36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64695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4697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98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96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37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64678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64693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94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79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4680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64691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92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4681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64689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90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82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83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4684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64685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64687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4688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64686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4538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64674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4676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77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75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39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64670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4672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73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71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0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64666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4668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69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7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1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64662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4664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65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63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2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64660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61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43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44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64658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59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5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64656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57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46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47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48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64652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4654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55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4653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49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64644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5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4646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7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8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9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50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51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50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51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64636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37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64638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39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0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1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2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3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52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53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54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64630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463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35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4631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463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33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4555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6462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29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56" name="Text Box 123"/>
            <p:cNvSpPr txBox="1">
              <a:spLocks noChangeArrowheads="1"/>
            </p:cNvSpPr>
            <p:nvPr/>
          </p:nvSpPr>
          <p:spPr bwMode="auto">
            <a:xfrm>
              <a:off x="2448" y="2976"/>
              <a:ext cx="1104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4557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58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64622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462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27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4623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462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625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4559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4560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646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21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61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3"/>
              <a:ext cx="312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4562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7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4563" name="Text Box 138"/>
            <p:cNvSpPr txBox="1">
              <a:spLocks noChangeArrowheads="1"/>
            </p:cNvSpPr>
            <p:nvPr/>
          </p:nvSpPr>
          <p:spPr bwMode="auto">
            <a:xfrm>
              <a:off x="2064" y="1104"/>
              <a:ext cx="1008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4564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64565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84" cy="23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4566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83" cy="23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4567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84" cy="23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4568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77" cy="23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grpSp>
          <p:nvGrpSpPr>
            <p:cNvPr id="64569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64618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9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70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64616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7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71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64614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5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72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64612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3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73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74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75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76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77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64594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64600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64610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4611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4601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64608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4609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4602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64606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4607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4603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64604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4605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4595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64596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597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598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4599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4578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64592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3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79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64590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1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80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64588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9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581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64586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7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82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83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84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85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7685F55-DF86-4C3D-AF0E-63F0D42393BC}" type="slidenum">
              <a:rPr lang="en-US"/>
              <a:pPr>
                <a:defRPr/>
              </a:pPr>
              <a:t>229</a:t>
            </a:fld>
            <a:endParaRPr lang="en-US" dirty="0"/>
          </a:p>
        </p:txBody>
      </p:sp>
      <p:sp>
        <p:nvSpPr>
          <p:cNvPr id="65539" name="Rectangle 32"/>
          <p:cNvSpPr>
            <a:spLocks noChangeArrowheads="1"/>
          </p:cNvSpPr>
          <p:nvPr/>
        </p:nvSpPr>
        <p:spPr bwMode="auto">
          <a:xfrm>
            <a:off x="1676400" y="0"/>
            <a:ext cx="61722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540" name="Line 2"/>
          <p:cNvSpPr>
            <a:spLocks noChangeShapeType="1"/>
          </p:cNvSpPr>
          <p:nvPr/>
        </p:nvSpPr>
        <p:spPr bwMode="auto">
          <a:xfrm>
            <a:off x="3325813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1" name="Line 3"/>
          <p:cNvSpPr>
            <a:spLocks noChangeShapeType="1"/>
          </p:cNvSpPr>
          <p:nvPr/>
        </p:nvSpPr>
        <p:spPr bwMode="auto">
          <a:xfrm>
            <a:off x="3325813" y="1905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2" name="Line 4"/>
          <p:cNvSpPr>
            <a:spLocks noChangeShapeType="1"/>
          </p:cNvSpPr>
          <p:nvPr/>
        </p:nvSpPr>
        <p:spPr bwMode="auto">
          <a:xfrm>
            <a:off x="5992813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3" name="Line 5"/>
          <p:cNvSpPr>
            <a:spLocks noChangeShapeType="1"/>
          </p:cNvSpPr>
          <p:nvPr/>
        </p:nvSpPr>
        <p:spPr bwMode="auto">
          <a:xfrm>
            <a:off x="3325813" y="4953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5544" name="Group 6"/>
          <p:cNvGrpSpPr>
            <a:grpSpLocks/>
          </p:cNvGrpSpPr>
          <p:nvPr/>
        </p:nvGrpSpPr>
        <p:grpSpPr bwMode="auto">
          <a:xfrm flipH="1" flipV="1">
            <a:off x="4926013" y="1905000"/>
            <a:ext cx="228600" cy="838200"/>
            <a:chOff x="2880" y="1920"/>
            <a:chExt cx="144" cy="528"/>
          </a:xfrm>
        </p:grpSpPr>
        <p:sp>
          <p:nvSpPr>
            <p:cNvPr id="65562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3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5564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5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6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7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8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9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5545" name="Text Box 15"/>
          <p:cNvSpPr txBox="1">
            <a:spLocks noChangeArrowheads="1"/>
          </p:cNvSpPr>
          <p:nvPr/>
        </p:nvSpPr>
        <p:spPr bwMode="auto">
          <a:xfrm>
            <a:off x="4468813" y="28194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65546" name="Text Box 16"/>
          <p:cNvSpPr txBox="1">
            <a:spLocks noChangeArrowheads="1"/>
          </p:cNvSpPr>
          <p:nvPr/>
        </p:nvSpPr>
        <p:spPr bwMode="auto">
          <a:xfrm>
            <a:off x="3935413" y="3810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65547" name="Group 17"/>
          <p:cNvGrpSpPr>
            <a:grpSpLocks/>
          </p:cNvGrpSpPr>
          <p:nvPr/>
        </p:nvGrpSpPr>
        <p:grpSpPr bwMode="auto">
          <a:xfrm rot="5400000">
            <a:off x="4745832" y="4849018"/>
            <a:ext cx="152400" cy="207963"/>
            <a:chOff x="3696" y="2016"/>
            <a:chExt cx="96" cy="131"/>
          </a:xfrm>
        </p:grpSpPr>
        <p:grpSp>
          <p:nvGrpSpPr>
            <p:cNvPr id="65558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5560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61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5559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5548" name="Group 22"/>
          <p:cNvGrpSpPr>
            <a:grpSpLocks/>
          </p:cNvGrpSpPr>
          <p:nvPr/>
        </p:nvGrpSpPr>
        <p:grpSpPr bwMode="auto">
          <a:xfrm rot="5400000">
            <a:off x="4648994" y="1801019"/>
            <a:ext cx="152400" cy="207962"/>
            <a:chOff x="3696" y="2016"/>
            <a:chExt cx="96" cy="131"/>
          </a:xfrm>
        </p:grpSpPr>
        <p:grpSp>
          <p:nvGrpSpPr>
            <p:cNvPr id="65554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5556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57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5555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5549" name="Text Box 27"/>
          <p:cNvSpPr txBox="1">
            <a:spLocks noChangeArrowheads="1"/>
          </p:cNvSpPr>
          <p:nvPr/>
        </p:nvSpPr>
        <p:spPr bwMode="auto">
          <a:xfrm>
            <a:off x="4240213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5550" name="Text Box 28"/>
          <p:cNvSpPr txBox="1">
            <a:spLocks noChangeArrowheads="1"/>
          </p:cNvSpPr>
          <p:nvPr/>
        </p:nvSpPr>
        <p:spPr bwMode="auto">
          <a:xfrm>
            <a:off x="4240213" y="1066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5551" name="Text Box 29"/>
          <p:cNvSpPr txBox="1">
            <a:spLocks noChangeArrowheads="1"/>
          </p:cNvSpPr>
          <p:nvPr/>
        </p:nvSpPr>
        <p:spPr bwMode="auto">
          <a:xfrm>
            <a:off x="6602413" y="3200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5552" name="Text Box 30"/>
          <p:cNvSpPr txBox="1">
            <a:spLocks noChangeArrowheads="1"/>
          </p:cNvSpPr>
          <p:nvPr/>
        </p:nvSpPr>
        <p:spPr bwMode="auto">
          <a:xfrm>
            <a:off x="2030413" y="3124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5553" name="Rectangle 31"/>
          <p:cNvSpPr>
            <a:spLocks noChangeArrowheads="1"/>
          </p:cNvSpPr>
          <p:nvPr/>
        </p:nvSpPr>
        <p:spPr bwMode="auto">
          <a:xfrm>
            <a:off x="6907213" y="4621213"/>
            <a:ext cx="636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CCEF354-F4AF-4396-AC2E-428ED7F30081}" type="slidenum">
              <a:rPr lang="en-US"/>
              <a:pPr>
                <a:defRPr/>
              </a:pPr>
              <a:t>230</a:t>
            </a:fld>
            <a:endParaRPr lang="en-US" dirty="0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2nd ITERATION</a:t>
            </a:r>
          </a:p>
        </p:txBody>
      </p:sp>
      <p:graphicFrame>
        <p:nvGraphicFramePr>
          <p:cNvPr id="7170" name="Object 4" descr="This is a picture of the burn time clock showing 7 minutes"/>
          <p:cNvGraphicFramePr>
            <a:graphicFrameLocks noGrp="1" noChangeAspect="1"/>
          </p:cNvGraphicFramePr>
          <p:nvPr>
            <p:ph type="subTitle" idx="4294967295"/>
            <p:extLst>
              <p:ext uri="{D42A27DB-BD31-4B8C-83A1-F6EECF244321}">
                <p14:modId xmlns:p14="http://schemas.microsoft.com/office/powerpoint/2010/main" val="2175538514"/>
              </p:ext>
            </p:extLst>
          </p:nvPr>
        </p:nvGraphicFramePr>
        <p:xfrm>
          <a:off x="990600" y="3124200"/>
          <a:ext cx="6778625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124200"/>
                        <a:ext cx="6778625" cy="1265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686550" y="27574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665DAB2-014C-4B46-9EFC-E6F05345903D}" type="slidenum">
              <a:rPr lang="en-US"/>
              <a:pPr>
                <a:defRPr/>
              </a:pPr>
              <a:t>231</a:t>
            </a:fld>
            <a:endParaRPr lang="en-US" dirty="0"/>
          </a:p>
        </p:txBody>
      </p:sp>
      <p:pic>
        <p:nvPicPr>
          <p:cNvPr id="8196" name="Picture 3" descr="This is a picture of the front and side of the same sewing factory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70104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2438400" y="4495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8194" name="Object 5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209679"/>
              </p:ext>
            </p:extLst>
          </p:nvPr>
        </p:nvGraphicFramePr>
        <p:xfrm>
          <a:off x="1357313" y="5743575"/>
          <a:ext cx="5821362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5743575"/>
                        <a:ext cx="5821362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6067425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2EB895F-8BBF-4943-8A3D-74D18C1C7FE4}" type="slidenum">
              <a:rPr lang="en-US"/>
              <a:pPr>
                <a:defRPr/>
              </a:pPr>
              <a:t>232</a:t>
            </a:fld>
            <a:endParaRPr lang="en-US" dirty="0"/>
          </a:p>
        </p:txBody>
      </p:sp>
      <p:pic>
        <p:nvPicPr>
          <p:cNvPr id="9220" name="Picture 3" descr="This is a picture of the back of the same sewing factory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9218" name="Object 7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768830"/>
              </p:ext>
            </p:extLst>
          </p:nvPr>
        </p:nvGraphicFramePr>
        <p:xfrm>
          <a:off x="1495425" y="5743575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25" y="5743575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6234113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B996287-CF7D-4166-9C07-AB3CD9E12157}" type="slidenum">
              <a:rPr lang="en-US"/>
              <a:pPr>
                <a:defRPr/>
              </a:pPr>
              <a:t>233</a:t>
            </a:fld>
            <a:endParaRPr lang="en-US" dirty="0"/>
          </a:p>
        </p:txBody>
      </p:sp>
      <p:pic>
        <p:nvPicPr>
          <p:cNvPr id="10244" name="Picture 3" descr="This is a picture of the front and other side of the same sewing factory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4478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57150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10242" name="Object 0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250534"/>
              </p:ext>
            </p:extLst>
          </p:nvPr>
        </p:nvGraphicFramePr>
        <p:xfrm>
          <a:off x="1524000" y="5743575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43575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6248400" y="53863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720A756-DCD9-4DD8-9392-C77D7879824D}" type="slidenum">
              <a:rPr lang="en-US"/>
              <a:pPr>
                <a:defRPr/>
              </a:pPr>
              <a:t>234</a:t>
            </a:fld>
            <a:endParaRPr lang="en-US" dirty="0"/>
          </a:p>
        </p:txBody>
      </p:sp>
      <p:sp>
        <p:nvSpPr>
          <p:cNvPr id="11268" name="Rectangle 66"/>
          <p:cNvSpPr>
            <a:spLocks noChangeArrowheads="1"/>
          </p:cNvSpPr>
          <p:nvPr/>
        </p:nvSpPr>
        <p:spPr bwMode="auto">
          <a:xfrm>
            <a:off x="1738313" y="0"/>
            <a:ext cx="5819775" cy="594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1269" name="Group 68"/>
          <p:cNvGrpSpPr>
            <a:grpSpLocks/>
          </p:cNvGrpSpPr>
          <p:nvPr/>
        </p:nvGrpSpPr>
        <p:grpSpPr bwMode="auto">
          <a:xfrm>
            <a:off x="1981200" y="533400"/>
            <a:ext cx="5021263" cy="4832350"/>
            <a:chOff x="1248" y="336"/>
            <a:chExt cx="3163" cy="3044"/>
          </a:xfrm>
        </p:grpSpPr>
        <p:sp>
          <p:nvSpPr>
            <p:cNvPr id="11271" name="Line 2"/>
            <p:cNvSpPr>
              <a:spLocks noChangeShapeType="1"/>
            </p:cNvSpPr>
            <p:nvPr/>
          </p:nvSpPr>
          <p:spPr bwMode="auto">
            <a:xfrm>
              <a:off x="1970" y="336"/>
              <a:ext cx="0" cy="2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2" name="Line 3"/>
            <p:cNvSpPr>
              <a:spLocks noChangeShapeType="1"/>
            </p:cNvSpPr>
            <p:nvPr/>
          </p:nvSpPr>
          <p:spPr bwMode="auto">
            <a:xfrm>
              <a:off x="3548" y="1424"/>
              <a:ext cx="5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3" name="Line 4"/>
            <p:cNvSpPr>
              <a:spLocks noChangeShapeType="1"/>
            </p:cNvSpPr>
            <p:nvPr/>
          </p:nvSpPr>
          <p:spPr bwMode="auto">
            <a:xfrm>
              <a:off x="3548" y="1424"/>
              <a:ext cx="0" cy="17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4" name="Line 5"/>
            <p:cNvSpPr>
              <a:spLocks noChangeShapeType="1"/>
            </p:cNvSpPr>
            <p:nvPr/>
          </p:nvSpPr>
          <p:spPr bwMode="auto">
            <a:xfrm>
              <a:off x="1970" y="3164"/>
              <a:ext cx="15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275" name="Group 6"/>
            <p:cNvGrpSpPr>
              <a:grpSpLocks/>
            </p:cNvGrpSpPr>
            <p:nvPr/>
          </p:nvGrpSpPr>
          <p:grpSpPr bwMode="auto">
            <a:xfrm flipH="1" flipV="1">
              <a:off x="2917" y="1424"/>
              <a:ext cx="135" cy="478"/>
              <a:chOff x="2880" y="1920"/>
              <a:chExt cx="144" cy="528"/>
            </a:xfrm>
          </p:grpSpPr>
          <p:sp>
            <p:nvSpPr>
              <p:cNvPr id="11325" name="Line 7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26" name="Rectangle 8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11327" name="Line 9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28" name="Line 10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29" name="Line 11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30" name="Line 12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31" name="Line 13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32" name="Line 14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276" name="Text Box 15"/>
            <p:cNvSpPr txBox="1">
              <a:spLocks noChangeArrowheads="1"/>
            </p:cNvSpPr>
            <p:nvPr/>
          </p:nvSpPr>
          <p:spPr bwMode="auto">
            <a:xfrm>
              <a:off x="2421" y="1946"/>
              <a:ext cx="103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</a:t>
              </a:r>
              <a:r>
                <a:rPr lang="en-US" sz="1400" b="1" baseline="30000" dirty="0">
                  <a:latin typeface="Arial" charset="0"/>
                </a:rPr>
                <a:t>  </a:t>
              </a:r>
              <a:r>
                <a:rPr lang="en-US" sz="1400" b="1" dirty="0">
                  <a:latin typeface="Arial" charset="0"/>
                </a:rPr>
                <a:t> Floor</a:t>
              </a:r>
            </a:p>
          </p:txBody>
        </p:sp>
        <p:sp>
          <p:nvSpPr>
            <p:cNvPr id="11277" name="Text Box 16"/>
            <p:cNvSpPr txBox="1">
              <a:spLocks noChangeArrowheads="1"/>
            </p:cNvSpPr>
            <p:nvPr/>
          </p:nvSpPr>
          <p:spPr bwMode="auto">
            <a:xfrm>
              <a:off x="2466" y="2294"/>
              <a:ext cx="9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Storage </a:t>
              </a:r>
            </a:p>
          </p:txBody>
        </p:sp>
        <p:sp>
          <p:nvSpPr>
            <p:cNvPr id="11278" name="Text Box 17"/>
            <p:cNvSpPr txBox="1">
              <a:spLocks noChangeArrowheads="1"/>
            </p:cNvSpPr>
            <p:nvPr/>
          </p:nvSpPr>
          <p:spPr bwMode="auto">
            <a:xfrm>
              <a:off x="3142" y="1200"/>
              <a:ext cx="58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Furnace</a:t>
              </a:r>
            </a:p>
          </p:txBody>
        </p:sp>
        <p:sp>
          <p:nvSpPr>
            <p:cNvPr id="11279" name="Line 18"/>
            <p:cNvSpPr>
              <a:spLocks noChangeShapeType="1"/>
            </p:cNvSpPr>
            <p:nvPr/>
          </p:nvSpPr>
          <p:spPr bwMode="auto">
            <a:xfrm>
              <a:off x="3323" y="1641"/>
              <a:ext cx="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0" name="Line 19"/>
            <p:cNvSpPr>
              <a:spLocks noChangeShapeType="1"/>
            </p:cNvSpPr>
            <p:nvPr/>
          </p:nvSpPr>
          <p:spPr bwMode="auto">
            <a:xfrm>
              <a:off x="3323" y="1424"/>
              <a:ext cx="0" cy="2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281" name="Group 20"/>
            <p:cNvGrpSpPr>
              <a:grpSpLocks/>
            </p:cNvGrpSpPr>
            <p:nvPr/>
          </p:nvGrpSpPr>
          <p:grpSpPr bwMode="auto">
            <a:xfrm rot="5400000">
              <a:off x="2348" y="3103"/>
              <a:ext cx="87" cy="123"/>
              <a:chOff x="3696" y="2016"/>
              <a:chExt cx="96" cy="131"/>
            </a:xfrm>
          </p:grpSpPr>
          <p:grpSp>
            <p:nvGrpSpPr>
              <p:cNvPr id="11321" name="Group 2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323" name="Line 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24" name="Line 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22" name="Line 2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82" name="Group 25"/>
            <p:cNvGrpSpPr>
              <a:grpSpLocks/>
            </p:cNvGrpSpPr>
            <p:nvPr/>
          </p:nvGrpSpPr>
          <p:grpSpPr bwMode="auto">
            <a:xfrm rot="5400000">
              <a:off x="3081" y="3102"/>
              <a:ext cx="87" cy="124"/>
              <a:chOff x="3696" y="2016"/>
              <a:chExt cx="96" cy="131"/>
            </a:xfrm>
          </p:grpSpPr>
          <p:grpSp>
            <p:nvGrpSpPr>
              <p:cNvPr id="11317" name="Group 2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319" name="Line 2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20" name="Line 2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18" name="Line 2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283" name="Line 30"/>
            <p:cNvSpPr>
              <a:spLocks noChangeShapeType="1"/>
            </p:cNvSpPr>
            <p:nvPr/>
          </p:nvSpPr>
          <p:spPr bwMode="auto">
            <a:xfrm>
              <a:off x="1970" y="336"/>
              <a:ext cx="2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4" name="Line 31"/>
            <p:cNvSpPr>
              <a:spLocks noChangeShapeType="1"/>
            </p:cNvSpPr>
            <p:nvPr/>
          </p:nvSpPr>
          <p:spPr bwMode="auto">
            <a:xfrm>
              <a:off x="4090" y="336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5" name="Line 32"/>
            <p:cNvSpPr>
              <a:spLocks noChangeShapeType="1"/>
            </p:cNvSpPr>
            <p:nvPr/>
          </p:nvSpPr>
          <p:spPr bwMode="auto">
            <a:xfrm>
              <a:off x="3323" y="1424"/>
              <a:ext cx="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6" name="Text Box 33"/>
            <p:cNvSpPr txBox="1">
              <a:spLocks noChangeArrowheads="1"/>
            </p:cNvSpPr>
            <p:nvPr/>
          </p:nvSpPr>
          <p:spPr bwMode="auto">
            <a:xfrm>
              <a:off x="2601" y="316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1287" name="Text Box 34"/>
            <p:cNvSpPr txBox="1">
              <a:spLocks noChangeArrowheads="1"/>
            </p:cNvSpPr>
            <p:nvPr/>
          </p:nvSpPr>
          <p:spPr bwMode="auto">
            <a:xfrm>
              <a:off x="2736" y="423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1288" name="Text Box 35"/>
            <p:cNvSpPr txBox="1">
              <a:spLocks noChangeArrowheads="1"/>
            </p:cNvSpPr>
            <p:nvPr/>
          </p:nvSpPr>
          <p:spPr bwMode="auto">
            <a:xfrm>
              <a:off x="3774" y="159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11289" name="Text Box 36"/>
            <p:cNvSpPr txBox="1">
              <a:spLocks noChangeArrowheads="1"/>
            </p:cNvSpPr>
            <p:nvPr/>
          </p:nvSpPr>
          <p:spPr bwMode="auto">
            <a:xfrm>
              <a:off x="1248" y="1554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1290" name="Rectangle 37"/>
            <p:cNvSpPr>
              <a:spLocks noChangeArrowheads="1"/>
            </p:cNvSpPr>
            <p:nvPr/>
          </p:nvSpPr>
          <p:spPr bwMode="auto">
            <a:xfrm>
              <a:off x="3684" y="2294"/>
              <a:ext cx="72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Basement</a:t>
              </a:r>
            </a:p>
          </p:txBody>
        </p:sp>
        <p:sp>
          <p:nvSpPr>
            <p:cNvPr id="11291" name="Oval 38"/>
            <p:cNvSpPr>
              <a:spLocks noChangeArrowheads="1"/>
            </p:cNvSpPr>
            <p:nvPr/>
          </p:nvSpPr>
          <p:spPr bwMode="auto">
            <a:xfrm>
              <a:off x="1925" y="2512"/>
              <a:ext cx="1668" cy="60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1292" name="Group 39"/>
            <p:cNvGrpSpPr>
              <a:grpSpLocks/>
            </p:cNvGrpSpPr>
            <p:nvPr/>
          </p:nvGrpSpPr>
          <p:grpSpPr bwMode="auto">
            <a:xfrm>
              <a:off x="1925" y="2686"/>
              <a:ext cx="90" cy="118"/>
              <a:chOff x="3696" y="2016"/>
              <a:chExt cx="96" cy="131"/>
            </a:xfrm>
          </p:grpSpPr>
          <p:grpSp>
            <p:nvGrpSpPr>
              <p:cNvPr id="11313" name="Group 4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315" name="Line 4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16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14" name="Line 4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3" name="Group 44"/>
            <p:cNvGrpSpPr>
              <a:grpSpLocks/>
            </p:cNvGrpSpPr>
            <p:nvPr/>
          </p:nvGrpSpPr>
          <p:grpSpPr bwMode="auto">
            <a:xfrm>
              <a:off x="1925" y="1946"/>
              <a:ext cx="90" cy="119"/>
              <a:chOff x="3696" y="2016"/>
              <a:chExt cx="96" cy="131"/>
            </a:xfrm>
          </p:grpSpPr>
          <p:grpSp>
            <p:nvGrpSpPr>
              <p:cNvPr id="11309" name="Group 4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311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12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10" name="Line 4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4" name="Group 49"/>
            <p:cNvGrpSpPr>
              <a:grpSpLocks/>
            </p:cNvGrpSpPr>
            <p:nvPr/>
          </p:nvGrpSpPr>
          <p:grpSpPr bwMode="auto">
            <a:xfrm>
              <a:off x="1925" y="1424"/>
              <a:ext cx="90" cy="119"/>
              <a:chOff x="3696" y="2016"/>
              <a:chExt cx="96" cy="131"/>
            </a:xfrm>
          </p:grpSpPr>
          <p:grpSp>
            <p:nvGrpSpPr>
              <p:cNvPr id="11305" name="Group 5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307" name="Line 5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08" name="Line 5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06" name="Line 5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5" name="Group 54"/>
            <p:cNvGrpSpPr>
              <a:grpSpLocks/>
            </p:cNvGrpSpPr>
            <p:nvPr/>
          </p:nvGrpSpPr>
          <p:grpSpPr bwMode="auto">
            <a:xfrm>
              <a:off x="3503" y="2773"/>
              <a:ext cx="90" cy="118"/>
              <a:chOff x="3696" y="2016"/>
              <a:chExt cx="96" cy="131"/>
            </a:xfrm>
          </p:grpSpPr>
          <p:grpSp>
            <p:nvGrpSpPr>
              <p:cNvPr id="11301" name="Group 5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303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04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02" name="Line 5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6" name="Group 59"/>
            <p:cNvGrpSpPr>
              <a:grpSpLocks/>
            </p:cNvGrpSpPr>
            <p:nvPr/>
          </p:nvGrpSpPr>
          <p:grpSpPr bwMode="auto">
            <a:xfrm rot="5400000">
              <a:off x="3747" y="1362"/>
              <a:ext cx="87" cy="123"/>
              <a:chOff x="3696" y="2016"/>
              <a:chExt cx="96" cy="131"/>
            </a:xfrm>
          </p:grpSpPr>
          <p:grpSp>
            <p:nvGrpSpPr>
              <p:cNvPr id="11297" name="Group 6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11299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00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298" name="Line 6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aphicFrame>
        <p:nvGraphicFramePr>
          <p:cNvPr id="11266" name="Object 0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263623"/>
              </p:ext>
            </p:extLst>
          </p:nvPr>
        </p:nvGraphicFramePr>
        <p:xfrm>
          <a:off x="1752600" y="571023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71023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65"/>
          <p:cNvSpPr txBox="1">
            <a:spLocks noChangeArrowheads="1"/>
          </p:cNvSpPr>
          <p:nvPr/>
        </p:nvSpPr>
        <p:spPr bwMode="auto">
          <a:xfrm>
            <a:off x="6472238" y="54102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9DF21A3-2919-49AD-B9D3-BF3C25B0C6AF}" type="slidenum">
              <a:rPr lang="en-US"/>
              <a:pPr>
                <a:defRPr/>
              </a:pPr>
              <a:t>235</a:t>
            </a:fld>
            <a:endParaRPr lang="en-US" dirty="0"/>
          </a:p>
        </p:txBody>
      </p:sp>
      <p:sp>
        <p:nvSpPr>
          <p:cNvPr id="66563" name="Rectangle 189"/>
          <p:cNvSpPr>
            <a:spLocks noChangeArrowheads="1"/>
          </p:cNvSpPr>
          <p:nvPr/>
        </p:nvSpPr>
        <p:spPr bwMode="auto">
          <a:xfrm>
            <a:off x="1600200" y="0"/>
            <a:ext cx="60198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6564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66565" name="Line 2"/>
          <p:cNvSpPr>
            <a:spLocks noChangeShapeType="1"/>
          </p:cNvSpPr>
          <p:nvPr/>
        </p:nvSpPr>
        <p:spPr bwMode="auto">
          <a:xfrm>
            <a:off x="3371850" y="1017588"/>
            <a:ext cx="0" cy="4672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6" name="Line 3"/>
          <p:cNvSpPr>
            <a:spLocks noChangeShapeType="1"/>
          </p:cNvSpPr>
          <p:nvPr/>
        </p:nvSpPr>
        <p:spPr bwMode="auto">
          <a:xfrm>
            <a:off x="3371850" y="1017588"/>
            <a:ext cx="3370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7" name="Line 4"/>
          <p:cNvSpPr>
            <a:spLocks noChangeShapeType="1"/>
          </p:cNvSpPr>
          <p:nvPr/>
        </p:nvSpPr>
        <p:spPr bwMode="auto">
          <a:xfrm>
            <a:off x="6742113" y="1017588"/>
            <a:ext cx="0" cy="179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8" name="Line 5"/>
          <p:cNvSpPr>
            <a:spLocks noChangeShapeType="1"/>
          </p:cNvSpPr>
          <p:nvPr/>
        </p:nvSpPr>
        <p:spPr bwMode="auto">
          <a:xfrm flipH="1">
            <a:off x="3371850" y="2814638"/>
            <a:ext cx="3370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9" name="Line 6"/>
          <p:cNvSpPr>
            <a:spLocks noChangeShapeType="1"/>
          </p:cNvSpPr>
          <p:nvPr/>
        </p:nvSpPr>
        <p:spPr bwMode="auto">
          <a:xfrm>
            <a:off x="5881688" y="2814638"/>
            <a:ext cx="0" cy="287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0" name="Line 7"/>
          <p:cNvSpPr>
            <a:spLocks noChangeShapeType="1"/>
          </p:cNvSpPr>
          <p:nvPr/>
        </p:nvSpPr>
        <p:spPr bwMode="auto">
          <a:xfrm>
            <a:off x="3371850" y="5689600"/>
            <a:ext cx="2509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71" name="Group 8"/>
          <p:cNvGrpSpPr>
            <a:grpSpLocks/>
          </p:cNvGrpSpPr>
          <p:nvPr/>
        </p:nvGrpSpPr>
        <p:grpSpPr bwMode="auto">
          <a:xfrm rot="5400000">
            <a:off x="5783263" y="5376862"/>
            <a:ext cx="196850" cy="142875"/>
            <a:chOff x="3216" y="2736"/>
            <a:chExt cx="336" cy="96"/>
          </a:xfrm>
        </p:grpSpPr>
        <p:sp>
          <p:nvSpPr>
            <p:cNvPr id="66749" name="Line 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50" name="Line 1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72" name="Group 11"/>
          <p:cNvGrpSpPr>
            <a:grpSpLocks/>
          </p:cNvGrpSpPr>
          <p:nvPr/>
        </p:nvGrpSpPr>
        <p:grpSpPr bwMode="auto">
          <a:xfrm rot="5400000">
            <a:off x="5784056" y="5017294"/>
            <a:ext cx="195263" cy="142875"/>
            <a:chOff x="3216" y="2736"/>
            <a:chExt cx="336" cy="96"/>
          </a:xfrm>
        </p:grpSpPr>
        <p:sp>
          <p:nvSpPr>
            <p:cNvPr id="66747" name="Line 1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48" name="Line 1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73" name="Group 14"/>
          <p:cNvGrpSpPr>
            <a:grpSpLocks/>
          </p:cNvGrpSpPr>
          <p:nvPr/>
        </p:nvGrpSpPr>
        <p:grpSpPr bwMode="auto">
          <a:xfrm rot="5400000">
            <a:off x="5784057" y="4644231"/>
            <a:ext cx="195262" cy="142875"/>
            <a:chOff x="3216" y="2736"/>
            <a:chExt cx="336" cy="96"/>
          </a:xfrm>
        </p:grpSpPr>
        <p:sp>
          <p:nvSpPr>
            <p:cNvPr id="66745" name="Line 1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46" name="Line 1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74" name="Group 17"/>
          <p:cNvGrpSpPr>
            <a:grpSpLocks/>
          </p:cNvGrpSpPr>
          <p:nvPr/>
        </p:nvGrpSpPr>
        <p:grpSpPr bwMode="auto">
          <a:xfrm rot="5400000">
            <a:off x="5784057" y="4279106"/>
            <a:ext cx="195262" cy="142875"/>
            <a:chOff x="3216" y="2736"/>
            <a:chExt cx="336" cy="96"/>
          </a:xfrm>
        </p:grpSpPr>
        <p:sp>
          <p:nvSpPr>
            <p:cNvPr id="66743" name="Line 1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44" name="Line 1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75" name="Line 20"/>
          <p:cNvSpPr>
            <a:spLocks noChangeShapeType="1"/>
          </p:cNvSpPr>
          <p:nvPr/>
        </p:nvSpPr>
        <p:spPr bwMode="auto">
          <a:xfrm rot="-5400000">
            <a:off x="5783263" y="5448300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6" name="Line 21"/>
          <p:cNvSpPr>
            <a:spLocks noChangeShapeType="1"/>
          </p:cNvSpPr>
          <p:nvPr/>
        </p:nvSpPr>
        <p:spPr bwMode="auto">
          <a:xfrm rot="-5400000">
            <a:off x="5784056" y="5088732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7" name="Line 22"/>
          <p:cNvSpPr>
            <a:spLocks noChangeShapeType="1"/>
          </p:cNvSpPr>
          <p:nvPr/>
        </p:nvSpPr>
        <p:spPr bwMode="auto">
          <a:xfrm rot="-5400000">
            <a:off x="5784057" y="4715669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8" name="Line 23"/>
          <p:cNvSpPr>
            <a:spLocks noChangeShapeType="1"/>
          </p:cNvSpPr>
          <p:nvPr/>
        </p:nvSpPr>
        <p:spPr bwMode="auto">
          <a:xfrm rot="-5400000">
            <a:off x="5784057" y="4350544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79" name="Group 24"/>
          <p:cNvGrpSpPr>
            <a:grpSpLocks/>
          </p:cNvGrpSpPr>
          <p:nvPr/>
        </p:nvGrpSpPr>
        <p:grpSpPr bwMode="auto">
          <a:xfrm rot="5400000">
            <a:off x="5783263" y="3919537"/>
            <a:ext cx="196850" cy="142875"/>
            <a:chOff x="3216" y="2736"/>
            <a:chExt cx="336" cy="96"/>
          </a:xfrm>
        </p:grpSpPr>
        <p:sp>
          <p:nvSpPr>
            <p:cNvPr id="66741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42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0" name="Group 27"/>
          <p:cNvGrpSpPr>
            <a:grpSpLocks/>
          </p:cNvGrpSpPr>
          <p:nvPr/>
        </p:nvGrpSpPr>
        <p:grpSpPr bwMode="auto">
          <a:xfrm rot="5400000">
            <a:off x="5783263" y="3487737"/>
            <a:ext cx="196850" cy="142875"/>
            <a:chOff x="3216" y="2736"/>
            <a:chExt cx="336" cy="96"/>
          </a:xfrm>
        </p:grpSpPr>
        <p:sp>
          <p:nvSpPr>
            <p:cNvPr id="66739" name="Line 2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40" name="Line 2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81" name="Line 30"/>
          <p:cNvSpPr>
            <a:spLocks noChangeShapeType="1"/>
          </p:cNvSpPr>
          <p:nvPr/>
        </p:nvSpPr>
        <p:spPr bwMode="auto">
          <a:xfrm rot="-5400000">
            <a:off x="5783263" y="399097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82" name="Line 31"/>
          <p:cNvSpPr>
            <a:spLocks noChangeShapeType="1"/>
          </p:cNvSpPr>
          <p:nvPr/>
        </p:nvSpPr>
        <p:spPr bwMode="auto">
          <a:xfrm rot="-5400000">
            <a:off x="5783263" y="355917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83" name="Group 32"/>
          <p:cNvGrpSpPr>
            <a:grpSpLocks/>
          </p:cNvGrpSpPr>
          <p:nvPr/>
        </p:nvGrpSpPr>
        <p:grpSpPr bwMode="auto">
          <a:xfrm>
            <a:off x="5810250" y="3030538"/>
            <a:ext cx="142875" cy="195262"/>
            <a:chOff x="3696" y="2212"/>
            <a:chExt cx="96" cy="131"/>
          </a:xfrm>
        </p:grpSpPr>
        <p:grpSp>
          <p:nvGrpSpPr>
            <p:cNvPr id="66735" name="Group 33"/>
            <p:cNvGrpSpPr>
              <a:grpSpLocks/>
            </p:cNvGrpSpPr>
            <p:nvPr/>
          </p:nvGrpSpPr>
          <p:grpSpPr bwMode="auto">
            <a:xfrm rot="5400000">
              <a:off x="3678" y="2230"/>
              <a:ext cx="131" cy="96"/>
              <a:chOff x="3216" y="2736"/>
              <a:chExt cx="336" cy="96"/>
            </a:xfrm>
          </p:grpSpPr>
          <p:sp>
            <p:nvSpPr>
              <p:cNvPr id="66737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738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736" name="Line 36"/>
            <p:cNvSpPr>
              <a:spLocks noChangeShapeType="1"/>
            </p:cNvSpPr>
            <p:nvPr/>
          </p:nvSpPr>
          <p:spPr bwMode="auto">
            <a:xfrm rot="-5400000">
              <a:off x="3678" y="2278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4" name="Group 37"/>
          <p:cNvGrpSpPr>
            <a:grpSpLocks/>
          </p:cNvGrpSpPr>
          <p:nvPr/>
        </p:nvGrpSpPr>
        <p:grpSpPr bwMode="auto">
          <a:xfrm>
            <a:off x="6670675" y="2403475"/>
            <a:ext cx="142875" cy="195263"/>
            <a:chOff x="3696" y="2016"/>
            <a:chExt cx="96" cy="131"/>
          </a:xfrm>
        </p:grpSpPr>
        <p:grpSp>
          <p:nvGrpSpPr>
            <p:cNvPr id="66731" name="Group 3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733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734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732" name="Line 4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5" name="Group 42"/>
          <p:cNvGrpSpPr>
            <a:grpSpLocks/>
          </p:cNvGrpSpPr>
          <p:nvPr/>
        </p:nvGrpSpPr>
        <p:grpSpPr bwMode="auto">
          <a:xfrm>
            <a:off x="6670675" y="1233488"/>
            <a:ext cx="142875" cy="195262"/>
            <a:chOff x="3696" y="2016"/>
            <a:chExt cx="96" cy="131"/>
          </a:xfrm>
        </p:grpSpPr>
        <p:grpSp>
          <p:nvGrpSpPr>
            <p:cNvPr id="66727" name="Group 4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729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730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728" name="Line 4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6" name="Group 47"/>
          <p:cNvGrpSpPr>
            <a:grpSpLocks/>
          </p:cNvGrpSpPr>
          <p:nvPr/>
        </p:nvGrpSpPr>
        <p:grpSpPr bwMode="auto">
          <a:xfrm rot="5400000">
            <a:off x="3273426" y="5232400"/>
            <a:ext cx="196850" cy="142875"/>
            <a:chOff x="3216" y="2736"/>
            <a:chExt cx="336" cy="96"/>
          </a:xfrm>
        </p:grpSpPr>
        <p:sp>
          <p:nvSpPr>
            <p:cNvPr id="66725" name="Line 4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26" name="Line 4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7" name="Group 50"/>
          <p:cNvGrpSpPr>
            <a:grpSpLocks/>
          </p:cNvGrpSpPr>
          <p:nvPr/>
        </p:nvGrpSpPr>
        <p:grpSpPr bwMode="auto">
          <a:xfrm rot="5400000">
            <a:off x="3274220" y="4939506"/>
            <a:ext cx="195262" cy="142875"/>
            <a:chOff x="3216" y="2736"/>
            <a:chExt cx="336" cy="96"/>
          </a:xfrm>
        </p:grpSpPr>
        <p:sp>
          <p:nvSpPr>
            <p:cNvPr id="66723" name="Line 5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24" name="Line 5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8" name="Group 53"/>
          <p:cNvGrpSpPr>
            <a:grpSpLocks/>
          </p:cNvGrpSpPr>
          <p:nvPr/>
        </p:nvGrpSpPr>
        <p:grpSpPr bwMode="auto">
          <a:xfrm rot="5400000">
            <a:off x="3273426" y="4441825"/>
            <a:ext cx="196850" cy="142875"/>
            <a:chOff x="3216" y="2736"/>
            <a:chExt cx="336" cy="96"/>
          </a:xfrm>
        </p:grpSpPr>
        <p:sp>
          <p:nvSpPr>
            <p:cNvPr id="66721" name="Line 5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22" name="Line 5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9" name="Group 56"/>
          <p:cNvGrpSpPr>
            <a:grpSpLocks/>
          </p:cNvGrpSpPr>
          <p:nvPr/>
        </p:nvGrpSpPr>
        <p:grpSpPr bwMode="auto">
          <a:xfrm rot="5400000">
            <a:off x="3273426" y="4148137"/>
            <a:ext cx="196850" cy="142875"/>
            <a:chOff x="3216" y="2736"/>
            <a:chExt cx="336" cy="96"/>
          </a:xfrm>
        </p:grpSpPr>
        <p:sp>
          <p:nvSpPr>
            <p:cNvPr id="66719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20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90" name="Line 59"/>
          <p:cNvSpPr>
            <a:spLocks noChangeShapeType="1"/>
          </p:cNvSpPr>
          <p:nvPr/>
        </p:nvSpPr>
        <p:spPr bwMode="auto">
          <a:xfrm rot="-5400000">
            <a:off x="3273425" y="5303838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1" name="Line 60"/>
          <p:cNvSpPr>
            <a:spLocks noChangeShapeType="1"/>
          </p:cNvSpPr>
          <p:nvPr/>
        </p:nvSpPr>
        <p:spPr bwMode="auto">
          <a:xfrm rot="-5400000">
            <a:off x="3274219" y="5010944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2" name="Line 61"/>
          <p:cNvSpPr>
            <a:spLocks noChangeShapeType="1"/>
          </p:cNvSpPr>
          <p:nvPr/>
        </p:nvSpPr>
        <p:spPr bwMode="auto">
          <a:xfrm rot="-5400000">
            <a:off x="3273425" y="4513263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3" name="Line 62"/>
          <p:cNvSpPr>
            <a:spLocks noChangeShapeType="1"/>
          </p:cNvSpPr>
          <p:nvPr/>
        </p:nvSpPr>
        <p:spPr bwMode="auto">
          <a:xfrm rot="-5400000">
            <a:off x="3273425" y="421957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94" name="Group 63"/>
          <p:cNvGrpSpPr>
            <a:grpSpLocks/>
          </p:cNvGrpSpPr>
          <p:nvPr/>
        </p:nvGrpSpPr>
        <p:grpSpPr bwMode="auto">
          <a:xfrm>
            <a:off x="3300413" y="2900363"/>
            <a:ext cx="142875" cy="1077912"/>
            <a:chOff x="3696" y="2976"/>
            <a:chExt cx="96" cy="528"/>
          </a:xfrm>
        </p:grpSpPr>
        <p:grpSp>
          <p:nvGrpSpPr>
            <p:cNvPr id="66701" name="Group 64"/>
            <p:cNvGrpSpPr>
              <a:grpSpLocks/>
            </p:cNvGrpSpPr>
            <p:nvPr/>
          </p:nvGrpSpPr>
          <p:grpSpPr bwMode="auto">
            <a:xfrm>
              <a:off x="3696" y="2976"/>
              <a:ext cx="96" cy="528"/>
              <a:chOff x="432" y="1488"/>
              <a:chExt cx="96" cy="528"/>
            </a:xfrm>
          </p:grpSpPr>
          <p:grpSp>
            <p:nvGrpSpPr>
              <p:cNvPr id="66707" name="Group 65"/>
              <p:cNvGrpSpPr>
                <a:grpSpLocks/>
              </p:cNvGrpSpPr>
              <p:nvPr/>
            </p:nvGrpSpPr>
            <p:grpSpPr bwMode="auto">
              <a:xfrm rot="5400000">
                <a:off x="432" y="1920"/>
                <a:ext cx="96" cy="96"/>
                <a:chOff x="3216" y="2736"/>
                <a:chExt cx="336" cy="96"/>
              </a:xfrm>
            </p:grpSpPr>
            <p:sp>
              <p:nvSpPr>
                <p:cNvPr id="66717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718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6708" name="Group 68"/>
              <p:cNvGrpSpPr>
                <a:grpSpLocks/>
              </p:cNvGrpSpPr>
              <p:nvPr/>
            </p:nvGrpSpPr>
            <p:grpSpPr bwMode="auto">
              <a:xfrm rot="5400000">
                <a:off x="432" y="1776"/>
                <a:ext cx="96" cy="96"/>
                <a:chOff x="3216" y="2736"/>
                <a:chExt cx="336" cy="96"/>
              </a:xfrm>
            </p:grpSpPr>
            <p:sp>
              <p:nvSpPr>
                <p:cNvPr id="66715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716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6709" name="Group 71"/>
              <p:cNvGrpSpPr>
                <a:grpSpLocks/>
              </p:cNvGrpSpPr>
              <p:nvPr/>
            </p:nvGrpSpPr>
            <p:grpSpPr bwMode="auto">
              <a:xfrm rot="5400000">
                <a:off x="432" y="1632"/>
                <a:ext cx="96" cy="96"/>
                <a:chOff x="3216" y="2736"/>
                <a:chExt cx="336" cy="96"/>
              </a:xfrm>
            </p:grpSpPr>
            <p:sp>
              <p:nvSpPr>
                <p:cNvPr id="66713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714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6710" name="Group 74"/>
              <p:cNvGrpSpPr>
                <a:grpSpLocks/>
              </p:cNvGrpSpPr>
              <p:nvPr/>
            </p:nvGrpSpPr>
            <p:grpSpPr bwMode="auto">
              <a:xfrm rot="5400000">
                <a:off x="432" y="1488"/>
                <a:ext cx="96" cy="96"/>
                <a:chOff x="3216" y="2736"/>
                <a:chExt cx="336" cy="96"/>
              </a:xfrm>
            </p:grpSpPr>
            <p:sp>
              <p:nvSpPr>
                <p:cNvPr id="66711" name="Line 7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6712" name="Line 7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6702" name="Group 77"/>
            <p:cNvGrpSpPr>
              <a:grpSpLocks/>
            </p:cNvGrpSpPr>
            <p:nvPr/>
          </p:nvGrpSpPr>
          <p:grpSpPr bwMode="auto">
            <a:xfrm>
              <a:off x="3744" y="2976"/>
              <a:ext cx="1" cy="528"/>
              <a:chOff x="480" y="3312"/>
              <a:chExt cx="0" cy="528"/>
            </a:xfrm>
          </p:grpSpPr>
          <p:sp>
            <p:nvSpPr>
              <p:cNvPr id="66703" name="Line 78"/>
              <p:cNvSpPr>
                <a:spLocks noChangeShapeType="1"/>
              </p:cNvSpPr>
              <p:nvPr/>
            </p:nvSpPr>
            <p:spPr bwMode="auto">
              <a:xfrm rot="-5400000">
                <a:off x="432" y="3792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704" name="Line 79"/>
              <p:cNvSpPr>
                <a:spLocks noChangeShapeType="1"/>
              </p:cNvSpPr>
              <p:nvPr/>
            </p:nvSpPr>
            <p:spPr bwMode="auto">
              <a:xfrm rot="-5400000">
                <a:off x="432" y="3648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705" name="Line 80"/>
              <p:cNvSpPr>
                <a:spLocks noChangeShapeType="1"/>
              </p:cNvSpPr>
              <p:nvPr/>
            </p:nvSpPr>
            <p:spPr bwMode="auto">
              <a:xfrm rot="-5400000">
                <a:off x="432" y="3504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706" name="Line 81"/>
              <p:cNvSpPr>
                <a:spLocks noChangeShapeType="1"/>
              </p:cNvSpPr>
              <p:nvPr/>
            </p:nvSpPr>
            <p:spPr bwMode="auto">
              <a:xfrm rot="-5400000">
                <a:off x="432" y="3360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6595" name="Group 82"/>
          <p:cNvGrpSpPr>
            <a:grpSpLocks/>
          </p:cNvGrpSpPr>
          <p:nvPr/>
        </p:nvGrpSpPr>
        <p:grpSpPr bwMode="auto">
          <a:xfrm rot="5400000">
            <a:off x="3273426" y="2357437"/>
            <a:ext cx="196850" cy="142875"/>
            <a:chOff x="3216" y="2736"/>
            <a:chExt cx="336" cy="96"/>
          </a:xfrm>
        </p:grpSpPr>
        <p:sp>
          <p:nvSpPr>
            <p:cNvPr id="66699" name="Line 8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700" name="Line 8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96" name="Group 85"/>
          <p:cNvGrpSpPr>
            <a:grpSpLocks/>
          </p:cNvGrpSpPr>
          <p:nvPr/>
        </p:nvGrpSpPr>
        <p:grpSpPr bwMode="auto">
          <a:xfrm rot="5400000">
            <a:off x="3274219" y="1997869"/>
            <a:ext cx="195263" cy="142875"/>
            <a:chOff x="3216" y="2736"/>
            <a:chExt cx="336" cy="96"/>
          </a:xfrm>
        </p:grpSpPr>
        <p:sp>
          <p:nvSpPr>
            <p:cNvPr id="66697" name="Line 86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98" name="Line 87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97" name="Group 88"/>
          <p:cNvGrpSpPr>
            <a:grpSpLocks/>
          </p:cNvGrpSpPr>
          <p:nvPr/>
        </p:nvGrpSpPr>
        <p:grpSpPr bwMode="auto">
          <a:xfrm rot="5400000">
            <a:off x="3274219" y="1547019"/>
            <a:ext cx="195263" cy="142875"/>
            <a:chOff x="3216" y="2736"/>
            <a:chExt cx="336" cy="96"/>
          </a:xfrm>
        </p:grpSpPr>
        <p:sp>
          <p:nvSpPr>
            <p:cNvPr id="66695" name="Line 8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96" name="Line 9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98" name="Group 91"/>
          <p:cNvGrpSpPr>
            <a:grpSpLocks/>
          </p:cNvGrpSpPr>
          <p:nvPr/>
        </p:nvGrpSpPr>
        <p:grpSpPr bwMode="auto">
          <a:xfrm rot="5400000">
            <a:off x="3274219" y="1188244"/>
            <a:ext cx="195263" cy="142875"/>
            <a:chOff x="3216" y="2736"/>
            <a:chExt cx="336" cy="96"/>
          </a:xfrm>
        </p:grpSpPr>
        <p:sp>
          <p:nvSpPr>
            <p:cNvPr id="66693" name="Line 9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94" name="Line 9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99" name="Line 94"/>
          <p:cNvSpPr>
            <a:spLocks noChangeShapeType="1"/>
          </p:cNvSpPr>
          <p:nvPr/>
        </p:nvSpPr>
        <p:spPr bwMode="auto">
          <a:xfrm rot="-5400000">
            <a:off x="3273425" y="242887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600" name="Line 95"/>
          <p:cNvSpPr>
            <a:spLocks noChangeShapeType="1"/>
          </p:cNvSpPr>
          <p:nvPr/>
        </p:nvSpPr>
        <p:spPr bwMode="auto">
          <a:xfrm rot="-5400000">
            <a:off x="3274218" y="2069307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601" name="Line 96"/>
          <p:cNvSpPr>
            <a:spLocks noChangeShapeType="1"/>
          </p:cNvSpPr>
          <p:nvPr/>
        </p:nvSpPr>
        <p:spPr bwMode="auto">
          <a:xfrm rot="-5400000">
            <a:off x="3274218" y="1618457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602" name="Line 97"/>
          <p:cNvSpPr>
            <a:spLocks noChangeShapeType="1"/>
          </p:cNvSpPr>
          <p:nvPr/>
        </p:nvSpPr>
        <p:spPr bwMode="auto">
          <a:xfrm rot="-5400000">
            <a:off x="3274218" y="1259682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603" name="Group 98"/>
          <p:cNvGrpSpPr>
            <a:grpSpLocks/>
          </p:cNvGrpSpPr>
          <p:nvPr/>
        </p:nvGrpSpPr>
        <p:grpSpPr bwMode="auto">
          <a:xfrm rot="5400000">
            <a:off x="3971131" y="5591970"/>
            <a:ext cx="142875" cy="195262"/>
            <a:chOff x="3696" y="2016"/>
            <a:chExt cx="96" cy="131"/>
          </a:xfrm>
        </p:grpSpPr>
        <p:grpSp>
          <p:nvGrpSpPr>
            <p:cNvPr id="66689" name="Group 99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691" name="Line 10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92" name="Line 10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90" name="Line 102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4" name="Group 103"/>
          <p:cNvGrpSpPr>
            <a:grpSpLocks/>
          </p:cNvGrpSpPr>
          <p:nvPr/>
        </p:nvGrpSpPr>
        <p:grpSpPr bwMode="auto">
          <a:xfrm rot="5400000">
            <a:off x="5137150" y="5589588"/>
            <a:ext cx="142875" cy="196850"/>
            <a:chOff x="3696" y="2016"/>
            <a:chExt cx="96" cy="131"/>
          </a:xfrm>
        </p:grpSpPr>
        <p:grpSp>
          <p:nvGrpSpPr>
            <p:cNvPr id="66685" name="Group 104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687" name="Line 10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88" name="Line 10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86" name="Line 107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5" name="Group 108"/>
          <p:cNvGrpSpPr>
            <a:grpSpLocks/>
          </p:cNvGrpSpPr>
          <p:nvPr/>
        </p:nvGrpSpPr>
        <p:grpSpPr bwMode="auto">
          <a:xfrm rot="-5400000" flipH="1" flipV="1">
            <a:off x="4483100" y="5438775"/>
            <a:ext cx="215900" cy="285750"/>
            <a:chOff x="1827" y="2496"/>
            <a:chExt cx="93" cy="96"/>
          </a:xfrm>
        </p:grpSpPr>
        <p:sp>
          <p:nvSpPr>
            <p:cNvPr id="6668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84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6" name="Group 111"/>
          <p:cNvGrpSpPr>
            <a:grpSpLocks/>
          </p:cNvGrpSpPr>
          <p:nvPr/>
        </p:nvGrpSpPr>
        <p:grpSpPr bwMode="auto">
          <a:xfrm rot="10800000" flipH="1">
            <a:off x="6526213" y="1736725"/>
            <a:ext cx="215900" cy="287338"/>
            <a:chOff x="1827" y="2496"/>
            <a:chExt cx="93" cy="96"/>
          </a:xfrm>
        </p:grpSpPr>
        <p:sp>
          <p:nvSpPr>
            <p:cNvPr id="6668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66682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7" name="Group 114"/>
          <p:cNvGrpSpPr>
            <a:grpSpLocks/>
          </p:cNvGrpSpPr>
          <p:nvPr/>
        </p:nvGrpSpPr>
        <p:grpSpPr bwMode="auto">
          <a:xfrm rot="5400000" flipH="1">
            <a:off x="3622675" y="982663"/>
            <a:ext cx="215900" cy="285750"/>
            <a:chOff x="1827" y="2496"/>
            <a:chExt cx="93" cy="96"/>
          </a:xfrm>
        </p:grpSpPr>
        <p:sp>
          <p:nvSpPr>
            <p:cNvPr id="6667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66680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8" name="Group 117"/>
          <p:cNvGrpSpPr>
            <a:grpSpLocks/>
          </p:cNvGrpSpPr>
          <p:nvPr/>
        </p:nvGrpSpPr>
        <p:grpSpPr bwMode="auto">
          <a:xfrm rot="5400000">
            <a:off x="4115594" y="919956"/>
            <a:ext cx="142875" cy="195263"/>
            <a:chOff x="3696" y="2016"/>
            <a:chExt cx="96" cy="131"/>
          </a:xfrm>
        </p:grpSpPr>
        <p:grpSp>
          <p:nvGrpSpPr>
            <p:cNvPr id="66675" name="Group 1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677" name="Line 1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78" name="Line 1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76" name="Line 1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9" name="Group 122"/>
          <p:cNvGrpSpPr>
            <a:grpSpLocks/>
          </p:cNvGrpSpPr>
          <p:nvPr/>
        </p:nvGrpSpPr>
        <p:grpSpPr bwMode="auto">
          <a:xfrm flipV="1">
            <a:off x="5164138" y="1017588"/>
            <a:ext cx="573087" cy="231775"/>
            <a:chOff x="3696" y="2016"/>
            <a:chExt cx="384" cy="155"/>
          </a:xfrm>
        </p:grpSpPr>
        <p:grpSp>
          <p:nvGrpSpPr>
            <p:cNvPr id="66669" name="Group 123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667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66674" name="Line 12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6670" name="Group 126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667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66672" name="Line 1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6610" name="Group 129"/>
          <p:cNvGrpSpPr>
            <a:grpSpLocks/>
          </p:cNvGrpSpPr>
          <p:nvPr/>
        </p:nvGrpSpPr>
        <p:grpSpPr bwMode="auto">
          <a:xfrm rot="5400000">
            <a:off x="6194425" y="919163"/>
            <a:ext cx="142875" cy="196850"/>
            <a:chOff x="3696" y="2016"/>
            <a:chExt cx="96" cy="131"/>
          </a:xfrm>
        </p:grpSpPr>
        <p:grpSp>
          <p:nvGrpSpPr>
            <p:cNvPr id="66665" name="Group 13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667" name="Line 1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68" name="Line 1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66" name="Line 13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11" name="Group 134"/>
          <p:cNvGrpSpPr>
            <a:grpSpLocks/>
          </p:cNvGrpSpPr>
          <p:nvPr/>
        </p:nvGrpSpPr>
        <p:grpSpPr bwMode="auto">
          <a:xfrm rot="5400000">
            <a:off x="6194425" y="2716213"/>
            <a:ext cx="142875" cy="196850"/>
            <a:chOff x="3696" y="2016"/>
            <a:chExt cx="96" cy="131"/>
          </a:xfrm>
        </p:grpSpPr>
        <p:grpSp>
          <p:nvGrpSpPr>
            <p:cNvPr id="66661" name="Group 13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6663" name="Line 13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64" name="Line 13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62" name="Line 13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12" name="Group 139"/>
          <p:cNvGrpSpPr>
            <a:grpSpLocks/>
          </p:cNvGrpSpPr>
          <p:nvPr/>
        </p:nvGrpSpPr>
        <p:grpSpPr bwMode="auto">
          <a:xfrm flipH="1" flipV="1">
            <a:off x="4878388" y="2814638"/>
            <a:ext cx="214312" cy="790575"/>
            <a:chOff x="2880" y="1920"/>
            <a:chExt cx="144" cy="528"/>
          </a:xfrm>
        </p:grpSpPr>
        <p:sp>
          <p:nvSpPr>
            <p:cNvPr id="66653" name="Line 140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4" name="Rectangle 141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66655" name="Line 142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6" name="Line 143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7" name="Line 144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8" name="Line 145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9" name="Line 146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60" name="Line 147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13" name="Line 148"/>
          <p:cNvSpPr>
            <a:spLocks noChangeShapeType="1"/>
          </p:cNvSpPr>
          <p:nvPr/>
        </p:nvSpPr>
        <p:spPr bwMode="auto">
          <a:xfrm>
            <a:off x="4991100" y="2814638"/>
            <a:ext cx="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614" name="Group 149"/>
          <p:cNvGrpSpPr>
            <a:grpSpLocks/>
          </p:cNvGrpSpPr>
          <p:nvPr/>
        </p:nvGrpSpPr>
        <p:grpSpPr bwMode="auto">
          <a:xfrm rot="-5400000" flipH="1" flipV="1">
            <a:off x="3622675" y="2563813"/>
            <a:ext cx="215900" cy="285750"/>
            <a:chOff x="1827" y="2496"/>
            <a:chExt cx="93" cy="96"/>
          </a:xfrm>
        </p:grpSpPr>
        <p:sp>
          <p:nvSpPr>
            <p:cNvPr id="6665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2" name="Line 151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15" name="Rectangle 152"/>
          <p:cNvSpPr>
            <a:spLocks noChangeArrowheads="1"/>
          </p:cNvSpPr>
          <p:nvPr/>
        </p:nvSpPr>
        <p:spPr bwMode="auto">
          <a:xfrm rot="16200000" flipV="1">
            <a:off x="4387057" y="1005681"/>
            <a:ext cx="3349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sp>
        <p:nvSpPr>
          <p:cNvPr id="66616" name="Rectangle 153"/>
          <p:cNvSpPr>
            <a:spLocks noChangeArrowheads="1"/>
          </p:cNvSpPr>
          <p:nvPr/>
        </p:nvSpPr>
        <p:spPr bwMode="auto">
          <a:xfrm rot="16200000" flipV="1">
            <a:off x="4745832" y="1005681"/>
            <a:ext cx="3349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grpSp>
        <p:nvGrpSpPr>
          <p:cNvPr id="66617" name="Group 154"/>
          <p:cNvGrpSpPr>
            <a:grpSpLocks/>
          </p:cNvGrpSpPr>
          <p:nvPr/>
        </p:nvGrpSpPr>
        <p:grpSpPr bwMode="auto">
          <a:xfrm rot="-5400000" flipH="1" flipV="1">
            <a:off x="4424362" y="1182688"/>
            <a:ext cx="117475" cy="215900"/>
            <a:chOff x="1827" y="2496"/>
            <a:chExt cx="93" cy="96"/>
          </a:xfrm>
        </p:grpSpPr>
        <p:sp>
          <p:nvSpPr>
            <p:cNvPr id="6664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0" name="Line 15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18" name="Group 157"/>
          <p:cNvGrpSpPr>
            <a:grpSpLocks/>
          </p:cNvGrpSpPr>
          <p:nvPr/>
        </p:nvGrpSpPr>
        <p:grpSpPr bwMode="auto">
          <a:xfrm rot="16200000" flipH="1">
            <a:off x="4926806" y="1183482"/>
            <a:ext cx="117475" cy="214312"/>
            <a:chOff x="1827" y="2496"/>
            <a:chExt cx="93" cy="96"/>
          </a:xfrm>
        </p:grpSpPr>
        <p:sp>
          <p:nvSpPr>
            <p:cNvPr id="6664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48" name="Line 15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19" name="Text Box 160"/>
          <p:cNvSpPr txBox="1">
            <a:spLocks noChangeArrowheads="1"/>
          </p:cNvSpPr>
          <p:nvPr/>
        </p:nvSpPr>
        <p:spPr bwMode="auto">
          <a:xfrm rot="10800000" flipV="1">
            <a:off x="4341813" y="1030288"/>
            <a:ext cx="4651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sp>
        <p:nvSpPr>
          <p:cNvPr id="66620" name="Text Box 161"/>
          <p:cNvSpPr txBox="1">
            <a:spLocks noChangeArrowheads="1"/>
          </p:cNvSpPr>
          <p:nvPr/>
        </p:nvSpPr>
        <p:spPr bwMode="auto">
          <a:xfrm rot="10800000" flipV="1">
            <a:off x="4700588" y="1030288"/>
            <a:ext cx="4651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" charset="0"/>
              </a:rPr>
              <a:t>LAV</a:t>
            </a:r>
          </a:p>
        </p:txBody>
      </p:sp>
      <p:sp>
        <p:nvSpPr>
          <p:cNvPr id="66621" name="Line 162"/>
          <p:cNvSpPr>
            <a:spLocks noChangeShapeType="1"/>
          </p:cNvSpPr>
          <p:nvPr/>
        </p:nvSpPr>
        <p:spPr bwMode="auto">
          <a:xfrm>
            <a:off x="5092700" y="1017588"/>
            <a:ext cx="0" cy="179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622" name="Group 163"/>
          <p:cNvGrpSpPr>
            <a:grpSpLocks/>
          </p:cNvGrpSpPr>
          <p:nvPr/>
        </p:nvGrpSpPr>
        <p:grpSpPr bwMode="auto">
          <a:xfrm rot="-5400000" flipH="1" flipV="1">
            <a:off x="5271294" y="2563019"/>
            <a:ext cx="215900" cy="287338"/>
            <a:chOff x="1827" y="2496"/>
            <a:chExt cx="93" cy="96"/>
          </a:xfrm>
        </p:grpSpPr>
        <p:sp>
          <p:nvSpPr>
            <p:cNvPr id="6664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46" name="Line 165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23" name="Line 166"/>
          <p:cNvSpPr>
            <a:spLocks noChangeShapeType="1"/>
          </p:cNvSpPr>
          <p:nvPr/>
        </p:nvSpPr>
        <p:spPr bwMode="auto">
          <a:xfrm flipH="1">
            <a:off x="5092700" y="1663700"/>
            <a:ext cx="1649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624" name="Group 167"/>
          <p:cNvGrpSpPr>
            <a:grpSpLocks/>
          </p:cNvGrpSpPr>
          <p:nvPr/>
        </p:nvGrpSpPr>
        <p:grpSpPr bwMode="auto">
          <a:xfrm rot="-5400000" flipH="1" flipV="1">
            <a:off x="5272088" y="1412875"/>
            <a:ext cx="214312" cy="287338"/>
            <a:chOff x="1827" y="2496"/>
            <a:chExt cx="93" cy="96"/>
          </a:xfrm>
        </p:grpSpPr>
        <p:sp>
          <p:nvSpPr>
            <p:cNvPr id="6664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44" name="Line 16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25" name="Line 170"/>
          <p:cNvSpPr>
            <a:spLocks noChangeShapeType="1"/>
          </p:cNvSpPr>
          <p:nvPr/>
        </p:nvSpPr>
        <p:spPr bwMode="auto">
          <a:xfrm flipH="1">
            <a:off x="3371850" y="1808163"/>
            <a:ext cx="1720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626" name="Group 171"/>
          <p:cNvGrpSpPr>
            <a:grpSpLocks/>
          </p:cNvGrpSpPr>
          <p:nvPr/>
        </p:nvGrpSpPr>
        <p:grpSpPr bwMode="auto">
          <a:xfrm rot="5400000" flipV="1">
            <a:off x="4769644" y="1556544"/>
            <a:ext cx="215900" cy="287338"/>
            <a:chOff x="1827" y="2496"/>
            <a:chExt cx="93" cy="96"/>
          </a:xfrm>
        </p:grpSpPr>
        <p:sp>
          <p:nvSpPr>
            <p:cNvPr id="6664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42" name="Line 17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27" name="Group 174"/>
          <p:cNvGrpSpPr>
            <a:grpSpLocks/>
          </p:cNvGrpSpPr>
          <p:nvPr/>
        </p:nvGrpSpPr>
        <p:grpSpPr bwMode="auto">
          <a:xfrm rot="10800000" flipH="1" flipV="1">
            <a:off x="4878388" y="2455863"/>
            <a:ext cx="214312" cy="287337"/>
            <a:chOff x="1827" y="2496"/>
            <a:chExt cx="93" cy="96"/>
          </a:xfrm>
        </p:grpSpPr>
        <p:sp>
          <p:nvSpPr>
            <p:cNvPr id="6663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66640" name="Line 17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28" name="Text Box 177"/>
          <p:cNvSpPr txBox="1">
            <a:spLocks noChangeArrowheads="1"/>
          </p:cNvSpPr>
          <p:nvPr/>
        </p:nvSpPr>
        <p:spPr bwMode="auto">
          <a:xfrm>
            <a:off x="3516313" y="2095500"/>
            <a:ext cx="1433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66629" name="Text Box 178"/>
          <p:cNvSpPr txBox="1">
            <a:spLocks noChangeArrowheads="1"/>
          </p:cNvSpPr>
          <p:nvPr/>
        </p:nvSpPr>
        <p:spPr bwMode="auto">
          <a:xfrm>
            <a:off x="5235575" y="2095500"/>
            <a:ext cx="1435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66630" name="Text Box 179"/>
          <p:cNvSpPr txBox="1">
            <a:spLocks noChangeArrowheads="1"/>
          </p:cNvSpPr>
          <p:nvPr/>
        </p:nvSpPr>
        <p:spPr bwMode="auto">
          <a:xfrm>
            <a:off x="3443288" y="1376363"/>
            <a:ext cx="1435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Kitchen</a:t>
            </a:r>
          </a:p>
        </p:txBody>
      </p:sp>
      <p:sp>
        <p:nvSpPr>
          <p:cNvPr id="66631" name="Text Box 180"/>
          <p:cNvSpPr txBox="1">
            <a:spLocks noChangeArrowheads="1"/>
          </p:cNvSpPr>
          <p:nvPr/>
        </p:nvSpPr>
        <p:spPr bwMode="auto">
          <a:xfrm>
            <a:off x="5235575" y="1233488"/>
            <a:ext cx="1435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Storage</a:t>
            </a:r>
          </a:p>
        </p:txBody>
      </p:sp>
      <p:sp>
        <p:nvSpPr>
          <p:cNvPr id="66632" name="Text Box 181"/>
          <p:cNvSpPr txBox="1">
            <a:spLocks noChangeArrowheads="1"/>
          </p:cNvSpPr>
          <p:nvPr/>
        </p:nvSpPr>
        <p:spPr bwMode="auto">
          <a:xfrm>
            <a:off x="3944938" y="4252913"/>
            <a:ext cx="17208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Showroom</a:t>
            </a:r>
          </a:p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Open Space</a:t>
            </a:r>
          </a:p>
        </p:txBody>
      </p:sp>
      <p:sp>
        <p:nvSpPr>
          <p:cNvPr id="66633" name="Text Box 182"/>
          <p:cNvSpPr txBox="1">
            <a:spLocks noChangeArrowheads="1"/>
          </p:cNvSpPr>
          <p:nvPr/>
        </p:nvSpPr>
        <p:spPr bwMode="auto">
          <a:xfrm>
            <a:off x="3944938" y="3605213"/>
            <a:ext cx="1617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2nd Floor/Basement</a:t>
            </a:r>
          </a:p>
        </p:txBody>
      </p:sp>
      <p:sp>
        <p:nvSpPr>
          <p:cNvPr id="66634" name="Text Box 183"/>
          <p:cNvSpPr txBox="1">
            <a:spLocks noChangeArrowheads="1"/>
          </p:cNvSpPr>
          <p:nvPr/>
        </p:nvSpPr>
        <p:spPr bwMode="auto">
          <a:xfrm>
            <a:off x="4375150" y="59055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6635" name="Text Box 184"/>
          <p:cNvSpPr txBox="1">
            <a:spLocks noChangeArrowheads="1"/>
          </p:cNvSpPr>
          <p:nvPr/>
        </p:nvSpPr>
        <p:spPr bwMode="auto">
          <a:xfrm>
            <a:off x="6670675" y="3317875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6636" name="Text Box 185"/>
          <p:cNvSpPr txBox="1">
            <a:spLocks noChangeArrowheads="1"/>
          </p:cNvSpPr>
          <p:nvPr/>
        </p:nvSpPr>
        <p:spPr bwMode="auto">
          <a:xfrm>
            <a:off x="1938338" y="3317875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6637" name="Text Box 186"/>
          <p:cNvSpPr txBox="1">
            <a:spLocks noChangeArrowheads="1"/>
          </p:cNvSpPr>
          <p:nvPr/>
        </p:nvSpPr>
        <p:spPr bwMode="auto">
          <a:xfrm>
            <a:off x="4448175" y="51435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6638" name="Rectangle 188"/>
          <p:cNvSpPr>
            <a:spLocks noChangeArrowheads="1"/>
          </p:cNvSpPr>
          <p:nvPr/>
        </p:nvSpPr>
        <p:spPr bwMode="auto">
          <a:xfrm>
            <a:off x="6167438" y="446722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1st Floor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30F9D9D-399B-4826-988D-347150319187}" type="slidenum">
              <a:rPr lang="en-US"/>
              <a:pPr>
                <a:defRPr/>
              </a:pPr>
              <a:t>236</a:t>
            </a:fld>
            <a:endParaRPr lang="en-US" dirty="0"/>
          </a:p>
        </p:txBody>
      </p:sp>
      <p:sp>
        <p:nvSpPr>
          <p:cNvPr id="67587" name="Rectangle 196"/>
          <p:cNvSpPr>
            <a:spLocks noChangeArrowheads="1"/>
          </p:cNvSpPr>
          <p:nvPr/>
        </p:nvSpPr>
        <p:spPr bwMode="auto">
          <a:xfrm>
            <a:off x="1524000" y="0"/>
            <a:ext cx="62484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7588" name="Group 198"/>
          <p:cNvGrpSpPr>
            <a:grpSpLocks/>
          </p:cNvGrpSpPr>
          <p:nvPr/>
        </p:nvGrpSpPr>
        <p:grpSpPr bwMode="auto">
          <a:xfrm>
            <a:off x="2179638" y="381000"/>
            <a:ext cx="5211762" cy="5797550"/>
            <a:chOff x="1344" y="240"/>
            <a:chExt cx="3423" cy="3714"/>
          </a:xfrm>
        </p:grpSpPr>
        <p:sp>
          <p:nvSpPr>
            <p:cNvPr id="67589" name="Line 2"/>
            <p:cNvSpPr>
              <a:spLocks noChangeShapeType="1"/>
            </p:cNvSpPr>
            <p:nvPr/>
          </p:nvSpPr>
          <p:spPr bwMode="auto">
            <a:xfrm>
              <a:off x="2266" y="643"/>
              <a:ext cx="0" cy="2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590" name="Line 3"/>
            <p:cNvSpPr>
              <a:spLocks noChangeShapeType="1"/>
            </p:cNvSpPr>
            <p:nvPr/>
          </p:nvSpPr>
          <p:spPr bwMode="auto">
            <a:xfrm>
              <a:off x="2266" y="643"/>
              <a:ext cx="21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591" name="Line 4"/>
            <p:cNvSpPr>
              <a:spLocks noChangeShapeType="1"/>
            </p:cNvSpPr>
            <p:nvPr/>
          </p:nvSpPr>
          <p:spPr bwMode="auto">
            <a:xfrm>
              <a:off x="4431" y="643"/>
              <a:ext cx="0" cy="1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592" name="Line 5"/>
            <p:cNvSpPr>
              <a:spLocks noChangeShapeType="1"/>
            </p:cNvSpPr>
            <p:nvPr/>
          </p:nvSpPr>
          <p:spPr bwMode="auto">
            <a:xfrm flipH="1">
              <a:off x="3878" y="1763"/>
              <a:ext cx="5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593" name="Line 6"/>
            <p:cNvSpPr>
              <a:spLocks noChangeShapeType="1"/>
            </p:cNvSpPr>
            <p:nvPr/>
          </p:nvSpPr>
          <p:spPr bwMode="auto">
            <a:xfrm>
              <a:off x="3878" y="1763"/>
              <a:ext cx="0" cy="17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594" name="Line 7"/>
            <p:cNvSpPr>
              <a:spLocks noChangeShapeType="1"/>
            </p:cNvSpPr>
            <p:nvPr/>
          </p:nvSpPr>
          <p:spPr bwMode="auto">
            <a:xfrm>
              <a:off x="2266" y="3555"/>
              <a:ext cx="1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595" name="Group 8"/>
            <p:cNvGrpSpPr>
              <a:grpSpLocks/>
            </p:cNvGrpSpPr>
            <p:nvPr/>
          </p:nvGrpSpPr>
          <p:grpSpPr bwMode="auto">
            <a:xfrm rot="5400000">
              <a:off x="3816" y="3359"/>
              <a:ext cx="123" cy="92"/>
              <a:chOff x="3216" y="2736"/>
              <a:chExt cx="336" cy="96"/>
            </a:xfrm>
          </p:grpSpPr>
          <p:sp>
            <p:nvSpPr>
              <p:cNvPr id="67781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82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596" name="Group 11"/>
            <p:cNvGrpSpPr>
              <a:grpSpLocks/>
            </p:cNvGrpSpPr>
            <p:nvPr/>
          </p:nvGrpSpPr>
          <p:grpSpPr bwMode="auto">
            <a:xfrm rot="5400000">
              <a:off x="3816" y="3135"/>
              <a:ext cx="123" cy="92"/>
              <a:chOff x="3216" y="2736"/>
              <a:chExt cx="336" cy="96"/>
            </a:xfrm>
          </p:grpSpPr>
          <p:sp>
            <p:nvSpPr>
              <p:cNvPr id="67779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80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597" name="Group 14"/>
            <p:cNvGrpSpPr>
              <a:grpSpLocks/>
            </p:cNvGrpSpPr>
            <p:nvPr/>
          </p:nvGrpSpPr>
          <p:grpSpPr bwMode="auto">
            <a:xfrm rot="5400000">
              <a:off x="3817" y="2902"/>
              <a:ext cx="122" cy="92"/>
              <a:chOff x="3216" y="2736"/>
              <a:chExt cx="336" cy="96"/>
            </a:xfrm>
          </p:grpSpPr>
          <p:sp>
            <p:nvSpPr>
              <p:cNvPr id="67777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78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598" name="Group 17"/>
            <p:cNvGrpSpPr>
              <a:grpSpLocks/>
            </p:cNvGrpSpPr>
            <p:nvPr/>
          </p:nvGrpSpPr>
          <p:grpSpPr bwMode="auto">
            <a:xfrm rot="5400000">
              <a:off x="3817" y="2674"/>
              <a:ext cx="122" cy="92"/>
              <a:chOff x="3216" y="2736"/>
              <a:chExt cx="336" cy="96"/>
            </a:xfrm>
          </p:grpSpPr>
          <p:sp>
            <p:nvSpPr>
              <p:cNvPr id="67775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76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599" name="Line 20"/>
            <p:cNvSpPr>
              <a:spLocks noChangeShapeType="1"/>
            </p:cNvSpPr>
            <p:nvPr/>
          </p:nvSpPr>
          <p:spPr bwMode="auto">
            <a:xfrm rot="-5400000">
              <a:off x="3816" y="3405"/>
              <a:ext cx="12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00" name="Line 21"/>
            <p:cNvSpPr>
              <a:spLocks noChangeShapeType="1"/>
            </p:cNvSpPr>
            <p:nvPr/>
          </p:nvSpPr>
          <p:spPr bwMode="auto">
            <a:xfrm rot="-5400000">
              <a:off x="3816" y="3181"/>
              <a:ext cx="12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01" name="Line 22"/>
            <p:cNvSpPr>
              <a:spLocks noChangeShapeType="1"/>
            </p:cNvSpPr>
            <p:nvPr/>
          </p:nvSpPr>
          <p:spPr bwMode="auto">
            <a:xfrm rot="-5400000">
              <a:off x="3817" y="2948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02" name="Line 23"/>
            <p:cNvSpPr>
              <a:spLocks noChangeShapeType="1"/>
            </p:cNvSpPr>
            <p:nvPr/>
          </p:nvSpPr>
          <p:spPr bwMode="auto">
            <a:xfrm rot="-5400000">
              <a:off x="3817" y="2720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03" name="Group 24"/>
            <p:cNvGrpSpPr>
              <a:grpSpLocks/>
            </p:cNvGrpSpPr>
            <p:nvPr/>
          </p:nvGrpSpPr>
          <p:grpSpPr bwMode="auto">
            <a:xfrm rot="5400000">
              <a:off x="3817" y="2450"/>
              <a:ext cx="122" cy="92"/>
              <a:chOff x="3216" y="2736"/>
              <a:chExt cx="336" cy="96"/>
            </a:xfrm>
          </p:grpSpPr>
          <p:sp>
            <p:nvSpPr>
              <p:cNvPr id="67773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74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04" name="Group 27"/>
            <p:cNvGrpSpPr>
              <a:grpSpLocks/>
            </p:cNvGrpSpPr>
            <p:nvPr/>
          </p:nvGrpSpPr>
          <p:grpSpPr bwMode="auto">
            <a:xfrm rot="5400000">
              <a:off x="3816" y="2182"/>
              <a:ext cx="123" cy="92"/>
              <a:chOff x="3216" y="2736"/>
              <a:chExt cx="336" cy="96"/>
            </a:xfrm>
          </p:grpSpPr>
          <p:sp>
            <p:nvSpPr>
              <p:cNvPr id="67771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72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05" name="Line 30"/>
            <p:cNvSpPr>
              <a:spLocks noChangeShapeType="1"/>
            </p:cNvSpPr>
            <p:nvPr/>
          </p:nvSpPr>
          <p:spPr bwMode="auto">
            <a:xfrm rot="-5400000">
              <a:off x="3817" y="2496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06" name="Line 31"/>
            <p:cNvSpPr>
              <a:spLocks noChangeShapeType="1"/>
            </p:cNvSpPr>
            <p:nvPr/>
          </p:nvSpPr>
          <p:spPr bwMode="auto">
            <a:xfrm rot="-5400000">
              <a:off x="3816" y="2228"/>
              <a:ext cx="12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07" name="Group 32"/>
            <p:cNvGrpSpPr>
              <a:grpSpLocks/>
            </p:cNvGrpSpPr>
            <p:nvPr/>
          </p:nvGrpSpPr>
          <p:grpSpPr bwMode="auto">
            <a:xfrm>
              <a:off x="3832" y="1898"/>
              <a:ext cx="92" cy="122"/>
              <a:chOff x="3696" y="2212"/>
              <a:chExt cx="96" cy="131"/>
            </a:xfrm>
          </p:grpSpPr>
          <p:grpSp>
            <p:nvGrpSpPr>
              <p:cNvPr id="67767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7769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70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68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08" name="Group 37"/>
            <p:cNvGrpSpPr>
              <a:grpSpLocks/>
            </p:cNvGrpSpPr>
            <p:nvPr/>
          </p:nvGrpSpPr>
          <p:grpSpPr bwMode="auto">
            <a:xfrm>
              <a:off x="4385" y="778"/>
              <a:ext cx="92" cy="883"/>
              <a:chOff x="4272" y="768"/>
              <a:chExt cx="96" cy="947"/>
            </a:xfrm>
          </p:grpSpPr>
          <p:grpSp>
            <p:nvGrpSpPr>
              <p:cNvPr id="67750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67765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66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51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7752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67763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64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753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67761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62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54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55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7756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67757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67759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7760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67758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7609" name="Group 55"/>
            <p:cNvGrpSpPr>
              <a:grpSpLocks/>
            </p:cNvGrpSpPr>
            <p:nvPr/>
          </p:nvGrpSpPr>
          <p:grpSpPr bwMode="auto">
            <a:xfrm rot="5400000">
              <a:off x="4081" y="1700"/>
              <a:ext cx="90" cy="125"/>
              <a:chOff x="3696" y="2016"/>
              <a:chExt cx="96" cy="131"/>
            </a:xfrm>
          </p:grpSpPr>
          <p:grpSp>
            <p:nvGrpSpPr>
              <p:cNvPr id="67746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7748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49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47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10" name="Group 60"/>
            <p:cNvGrpSpPr>
              <a:grpSpLocks/>
            </p:cNvGrpSpPr>
            <p:nvPr/>
          </p:nvGrpSpPr>
          <p:grpSpPr bwMode="auto">
            <a:xfrm rot="5400000">
              <a:off x="2606" y="3492"/>
              <a:ext cx="90" cy="126"/>
              <a:chOff x="3696" y="2016"/>
              <a:chExt cx="96" cy="131"/>
            </a:xfrm>
          </p:grpSpPr>
          <p:grpSp>
            <p:nvGrpSpPr>
              <p:cNvPr id="67742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7744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45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43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11" name="Group 65"/>
            <p:cNvGrpSpPr>
              <a:grpSpLocks/>
            </p:cNvGrpSpPr>
            <p:nvPr/>
          </p:nvGrpSpPr>
          <p:grpSpPr bwMode="auto">
            <a:xfrm rot="5400000">
              <a:off x="3448" y="3491"/>
              <a:ext cx="90" cy="126"/>
              <a:chOff x="3696" y="2016"/>
              <a:chExt cx="96" cy="131"/>
            </a:xfrm>
          </p:grpSpPr>
          <p:grpSp>
            <p:nvGrpSpPr>
              <p:cNvPr id="67738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7740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41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39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12" name="Group 70"/>
            <p:cNvGrpSpPr>
              <a:grpSpLocks/>
            </p:cNvGrpSpPr>
            <p:nvPr/>
          </p:nvGrpSpPr>
          <p:grpSpPr bwMode="auto">
            <a:xfrm rot="5400000">
              <a:off x="3022" y="3492"/>
              <a:ext cx="90" cy="126"/>
              <a:chOff x="3696" y="2016"/>
              <a:chExt cx="96" cy="131"/>
            </a:xfrm>
          </p:grpSpPr>
          <p:grpSp>
            <p:nvGrpSpPr>
              <p:cNvPr id="67734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7736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37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35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13" name="Group 75"/>
            <p:cNvGrpSpPr>
              <a:grpSpLocks/>
            </p:cNvGrpSpPr>
            <p:nvPr/>
          </p:nvGrpSpPr>
          <p:grpSpPr bwMode="auto">
            <a:xfrm rot="10800000">
              <a:off x="2542" y="598"/>
              <a:ext cx="126" cy="90"/>
              <a:chOff x="3216" y="2736"/>
              <a:chExt cx="336" cy="96"/>
            </a:xfrm>
          </p:grpSpPr>
          <p:sp>
            <p:nvSpPr>
              <p:cNvPr id="67732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33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14" name="Line 78"/>
            <p:cNvSpPr>
              <a:spLocks noChangeShapeType="1"/>
            </p:cNvSpPr>
            <p:nvPr/>
          </p:nvSpPr>
          <p:spPr bwMode="auto">
            <a:xfrm>
              <a:off x="2542" y="643"/>
              <a:ext cx="12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15" name="Group 79"/>
            <p:cNvGrpSpPr>
              <a:grpSpLocks/>
            </p:cNvGrpSpPr>
            <p:nvPr/>
          </p:nvGrpSpPr>
          <p:grpSpPr bwMode="auto">
            <a:xfrm rot="10800000">
              <a:off x="3015" y="598"/>
              <a:ext cx="126" cy="90"/>
              <a:chOff x="3216" y="2736"/>
              <a:chExt cx="336" cy="96"/>
            </a:xfrm>
          </p:grpSpPr>
          <p:sp>
            <p:nvSpPr>
              <p:cNvPr id="67730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31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16" name="Group 82"/>
            <p:cNvGrpSpPr>
              <a:grpSpLocks/>
            </p:cNvGrpSpPr>
            <p:nvPr/>
          </p:nvGrpSpPr>
          <p:grpSpPr bwMode="auto">
            <a:xfrm rot="10800000">
              <a:off x="3510" y="598"/>
              <a:ext cx="126" cy="90"/>
              <a:chOff x="3216" y="2736"/>
              <a:chExt cx="336" cy="96"/>
            </a:xfrm>
          </p:grpSpPr>
          <p:sp>
            <p:nvSpPr>
              <p:cNvPr id="67728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29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17" name="Line 85"/>
            <p:cNvSpPr>
              <a:spLocks noChangeShapeType="1"/>
            </p:cNvSpPr>
            <p:nvPr/>
          </p:nvSpPr>
          <p:spPr bwMode="auto">
            <a:xfrm>
              <a:off x="3015" y="643"/>
              <a:ext cx="12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18" name="Line 86"/>
            <p:cNvSpPr>
              <a:spLocks noChangeShapeType="1"/>
            </p:cNvSpPr>
            <p:nvPr/>
          </p:nvSpPr>
          <p:spPr bwMode="auto">
            <a:xfrm>
              <a:off x="3510" y="643"/>
              <a:ext cx="12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19" name="Group 87"/>
            <p:cNvGrpSpPr>
              <a:grpSpLocks/>
            </p:cNvGrpSpPr>
            <p:nvPr/>
          </p:nvGrpSpPr>
          <p:grpSpPr bwMode="auto">
            <a:xfrm rot="5400000">
              <a:off x="3989" y="580"/>
              <a:ext cx="90" cy="125"/>
              <a:chOff x="3696" y="2212"/>
              <a:chExt cx="96" cy="131"/>
            </a:xfrm>
          </p:grpSpPr>
          <p:grpSp>
            <p:nvGrpSpPr>
              <p:cNvPr id="67724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7726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27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7725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20" name="Group 92"/>
            <p:cNvGrpSpPr>
              <a:grpSpLocks/>
            </p:cNvGrpSpPr>
            <p:nvPr/>
          </p:nvGrpSpPr>
          <p:grpSpPr bwMode="auto">
            <a:xfrm flipH="1" flipV="1">
              <a:off x="3233" y="1763"/>
              <a:ext cx="139" cy="493"/>
              <a:chOff x="2880" y="1920"/>
              <a:chExt cx="144" cy="528"/>
            </a:xfrm>
          </p:grpSpPr>
          <p:sp>
            <p:nvSpPr>
              <p:cNvPr id="67716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7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67718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9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20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21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22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23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21" name="Line 101"/>
            <p:cNvSpPr>
              <a:spLocks noChangeShapeType="1"/>
            </p:cNvSpPr>
            <p:nvPr/>
          </p:nvSpPr>
          <p:spPr bwMode="auto">
            <a:xfrm>
              <a:off x="3306" y="1763"/>
              <a:ext cx="0" cy="4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22" name="Group 102"/>
            <p:cNvGrpSpPr>
              <a:grpSpLocks/>
            </p:cNvGrpSpPr>
            <p:nvPr/>
          </p:nvGrpSpPr>
          <p:grpSpPr bwMode="auto">
            <a:xfrm flipH="1" flipV="1">
              <a:off x="3233" y="1763"/>
              <a:ext cx="139" cy="493"/>
              <a:chOff x="2880" y="1920"/>
              <a:chExt cx="144" cy="528"/>
            </a:xfrm>
          </p:grpSpPr>
          <p:sp>
            <p:nvSpPr>
              <p:cNvPr id="67708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09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67710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1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2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3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4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15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23" name="Line 111"/>
            <p:cNvSpPr>
              <a:spLocks noChangeShapeType="1"/>
            </p:cNvSpPr>
            <p:nvPr/>
          </p:nvSpPr>
          <p:spPr bwMode="auto">
            <a:xfrm>
              <a:off x="3306" y="1763"/>
              <a:ext cx="0" cy="4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24" name="Line 112"/>
            <p:cNvSpPr>
              <a:spLocks noChangeShapeType="1"/>
            </p:cNvSpPr>
            <p:nvPr/>
          </p:nvSpPr>
          <p:spPr bwMode="auto">
            <a:xfrm flipH="1">
              <a:off x="2266" y="1763"/>
              <a:ext cx="1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25" name="Group 113"/>
            <p:cNvGrpSpPr>
              <a:grpSpLocks/>
            </p:cNvGrpSpPr>
            <p:nvPr/>
          </p:nvGrpSpPr>
          <p:grpSpPr bwMode="auto">
            <a:xfrm>
              <a:off x="2588" y="1619"/>
              <a:ext cx="369" cy="144"/>
              <a:chOff x="3696" y="2016"/>
              <a:chExt cx="384" cy="155"/>
            </a:xfrm>
          </p:grpSpPr>
          <p:grpSp>
            <p:nvGrpSpPr>
              <p:cNvPr id="67702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770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07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703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770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705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7626" name="Group 120"/>
            <p:cNvGrpSpPr>
              <a:grpSpLocks/>
            </p:cNvGrpSpPr>
            <p:nvPr/>
          </p:nvGrpSpPr>
          <p:grpSpPr bwMode="auto">
            <a:xfrm rot="-5400000" flipH="1" flipV="1">
              <a:off x="3489" y="1604"/>
              <a:ext cx="134" cy="184"/>
              <a:chOff x="1827" y="2496"/>
              <a:chExt cx="93" cy="96"/>
            </a:xfrm>
          </p:grpSpPr>
          <p:sp>
            <p:nvSpPr>
              <p:cNvPr id="6770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701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27" name="Text Box 123"/>
            <p:cNvSpPr txBox="1">
              <a:spLocks noChangeArrowheads="1"/>
            </p:cNvSpPr>
            <p:nvPr/>
          </p:nvSpPr>
          <p:spPr bwMode="auto">
            <a:xfrm>
              <a:off x="2634" y="2838"/>
              <a:ext cx="1060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7628" name="Line 124"/>
            <p:cNvSpPr>
              <a:spLocks noChangeShapeType="1"/>
            </p:cNvSpPr>
            <p:nvPr/>
          </p:nvSpPr>
          <p:spPr bwMode="auto">
            <a:xfrm>
              <a:off x="3372" y="643"/>
              <a:ext cx="0" cy="1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29" name="Group 125"/>
            <p:cNvGrpSpPr>
              <a:grpSpLocks/>
            </p:cNvGrpSpPr>
            <p:nvPr/>
          </p:nvGrpSpPr>
          <p:grpSpPr bwMode="auto">
            <a:xfrm rot="5400000" flipV="1">
              <a:off x="3118" y="1151"/>
              <a:ext cx="359" cy="149"/>
              <a:chOff x="3696" y="2016"/>
              <a:chExt cx="384" cy="155"/>
            </a:xfrm>
          </p:grpSpPr>
          <p:grpSp>
            <p:nvGrpSpPr>
              <p:cNvPr id="67694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769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67699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7695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769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67697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7630" name="Rectangle 132"/>
            <p:cNvSpPr>
              <a:spLocks noChangeArrowheads="1"/>
            </p:cNvSpPr>
            <p:nvPr/>
          </p:nvSpPr>
          <p:spPr bwMode="auto">
            <a:xfrm rot="16200000" flipV="1">
              <a:off x="2276" y="633"/>
              <a:ext cx="209" cy="23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67631" name="Group 133"/>
            <p:cNvGrpSpPr>
              <a:grpSpLocks/>
            </p:cNvGrpSpPr>
            <p:nvPr/>
          </p:nvGrpSpPr>
          <p:grpSpPr bwMode="auto">
            <a:xfrm rot="-5400000" flipH="1" flipV="1">
              <a:off x="2298" y="745"/>
              <a:ext cx="73" cy="138"/>
              <a:chOff x="1827" y="2496"/>
              <a:chExt cx="93" cy="96"/>
            </a:xfrm>
          </p:grpSpPr>
          <p:sp>
            <p:nvSpPr>
              <p:cNvPr id="676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93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32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245" y="652"/>
              <a:ext cx="299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7633" name="Text Box 137"/>
            <p:cNvSpPr txBox="1">
              <a:spLocks noChangeArrowheads="1"/>
            </p:cNvSpPr>
            <p:nvPr/>
          </p:nvSpPr>
          <p:spPr bwMode="auto">
            <a:xfrm>
              <a:off x="3372" y="1091"/>
              <a:ext cx="96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7634" name="Text Box 138"/>
            <p:cNvSpPr txBox="1">
              <a:spLocks noChangeArrowheads="1"/>
            </p:cNvSpPr>
            <p:nvPr/>
          </p:nvSpPr>
          <p:spPr bwMode="auto">
            <a:xfrm>
              <a:off x="2266" y="1091"/>
              <a:ext cx="967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7635" name="Text Box 139"/>
            <p:cNvSpPr txBox="1">
              <a:spLocks noChangeArrowheads="1"/>
            </p:cNvSpPr>
            <p:nvPr/>
          </p:nvSpPr>
          <p:spPr bwMode="auto">
            <a:xfrm>
              <a:off x="2772" y="2301"/>
              <a:ext cx="876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67636" name="Text Box 140"/>
            <p:cNvSpPr txBox="1">
              <a:spLocks noChangeArrowheads="1"/>
            </p:cNvSpPr>
            <p:nvPr/>
          </p:nvSpPr>
          <p:spPr bwMode="auto">
            <a:xfrm>
              <a:off x="2911" y="3734"/>
              <a:ext cx="473" cy="22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7637" name="Text Box 141"/>
            <p:cNvSpPr txBox="1">
              <a:spLocks noChangeArrowheads="1"/>
            </p:cNvSpPr>
            <p:nvPr/>
          </p:nvSpPr>
          <p:spPr bwMode="auto">
            <a:xfrm>
              <a:off x="2957" y="240"/>
              <a:ext cx="473" cy="22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7638" name="Text Box 142"/>
            <p:cNvSpPr txBox="1">
              <a:spLocks noChangeArrowheads="1"/>
            </p:cNvSpPr>
            <p:nvPr/>
          </p:nvSpPr>
          <p:spPr bwMode="auto">
            <a:xfrm>
              <a:off x="4293" y="1942"/>
              <a:ext cx="474" cy="22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7639" name="Text Box 143"/>
            <p:cNvSpPr txBox="1">
              <a:spLocks noChangeArrowheads="1"/>
            </p:cNvSpPr>
            <p:nvPr/>
          </p:nvSpPr>
          <p:spPr bwMode="auto">
            <a:xfrm>
              <a:off x="1344" y="1942"/>
              <a:ext cx="467" cy="22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grpSp>
          <p:nvGrpSpPr>
            <p:cNvPr id="67640" name="Group 145"/>
            <p:cNvGrpSpPr>
              <a:grpSpLocks/>
            </p:cNvGrpSpPr>
            <p:nvPr/>
          </p:nvGrpSpPr>
          <p:grpSpPr bwMode="auto">
            <a:xfrm rot="5400000">
              <a:off x="2205" y="3269"/>
              <a:ext cx="122" cy="92"/>
              <a:chOff x="3216" y="2736"/>
              <a:chExt cx="336" cy="96"/>
            </a:xfrm>
          </p:grpSpPr>
          <p:sp>
            <p:nvSpPr>
              <p:cNvPr id="67690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91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41" name="Group 148"/>
            <p:cNvGrpSpPr>
              <a:grpSpLocks/>
            </p:cNvGrpSpPr>
            <p:nvPr/>
          </p:nvGrpSpPr>
          <p:grpSpPr bwMode="auto">
            <a:xfrm rot="5400000">
              <a:off x="2205" y="3086"/>
              <a:ext cx="122" cy="92"/>
              <a:chOff x="3216" y="2736"/>
              <a:chExt cx="336" cy="96"/>
            </a:xfrm>
          </p:grpSpPr>
          <p:sp>
            <p:nvSpPr>
              <p:cNvPr id="67688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89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42" name="Group 151"/>
            <p:cNvGrpSpPr>
              <a:grpSpLocks/>
            </p:cNvGrpSpPr>
            <p:nvPr/>
          </p:nvGrpSpPr>
          <p:grpSpPr bwMode="auto">
            <a:xfrm rot="5400000">
              <a:off x="2205" y="2776"/>
              <a:ext cx="122" cy="92"/>
              <a:chOff x="3216" y="2736"/>
              <a:chExt cx="336" cy="96"/>
            </a:xfrm>
          </p:grpSpPr>
          <p:sp>
            <p:nvSpPr>
              <p:cNvPr id="67686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87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43" name="Group 154"/>
            <p:cNvGrpSpPr>
              <a:grpSpLocks/>
            </p:cNvGrpSpPr>
            <p:nvPr/>
          </p:nvGrpSpPr>
          <p:grpSpPr bwMode="auto">
            <a:xfrm rot="5400000">
              <a:off x="2205" y="2593"/>
              <a:ext cx="122" cy="92"/>
              <a:chOff x="3216" y="2736"/>
              <a:chExt cx="336" cy="96"/>
            </a:xfrm>
          </p:grpSpPr>
          <p:sp>
            <p:nvSpPr>
              <p:cNvPr id="67684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85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44" name="Line 157"/>
            <p:cNvSpPr>
              <a:spLocks noChangeShapeType="1"/>
            </p:cNvSpPr>
            <p:nvPr/>
          </p:nvSpPr>
          <p:spPr bwMode="auto">
            <a:xfrm rot="-5400000">
              <a:off x="2205" y="3315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45" name="Line 158"/>
            <p:cNvSpPr>
              <a:spLocks noChangeShapeType="1"/>
            </p:cNvSpPr>
            <p:nvPr/>
          </p:nvSpPr>
          <p:spPr bwMode="auto">
            <a:xfrm rot="-5400000">
              <a:off x="2205" y="3132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46" name="Line 159"/>
            <p:cNvSpPr>
              <a:spLocks noChangeShapeType="1"/>
            </p:cNvSpPr>
            <p:nvPr/>
          </p:nvSpPr>
          <p:spPr bwMode="auto">
            <a:xfrm rot="-5400000">
              <a:off x="2205" y="2822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47" name="Line 160"/>
            <p:cNvSpPr>
              <a:spLocks noChangeShapeType="1"/>
            </p:cNvSpPr>
            <p:nvPr/>
          </p:nvSpPr>
          <p:spPr bwMode="auto">
            <a:xfrm rot="-5400000">
              <a:off x="2205" y="2639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48" name="Group 161"/>
            <p:cNvGrpSpPr>
              <a:grpSpLocks/>
            </p:cNvGrpSpPr>
            <p:nvPr/>
          </p:nvGrpSpPr>
          <p:grpSpPr bwMode="auto">
            <a:xfrm>
              <a:off x="2220" y="1816"/>
              <a:ext cx="92" cy="672"/>
              <a:chOff x="3696" y="2976"/>
              <a:chExt cx="96" cy="528"/>
            </a:xfrm>
          </p:grpSpPr>
          <p:grpSp>
            <p:nvGrpSpPr>
              <p:cNvPr id="67666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67672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67682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7683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7673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67680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7681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7674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67678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7679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7675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67676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7677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7667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67668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669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670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7671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7649" name="Group 180"/>
            <p:cNvGrpSpPr>
              <a:grpSpLocks/>
            </p:cNvGrpSpPr>
            <p:nvPr/>
          </p:nvGrpSpPr>
          <p:grpSpPr bwMode="auto">
            <a:xfrm rot="5400000">
              <a:off x="2205" y="1477"/>
              <a:ext cx="122" cy="92"/>
              <a:chOff x="3216" y="2736"/>
              <a:chExt cx="336" cy="96"/>
            </a:xfrm>
          </p:grpSpPr>
          <p:sp>
            <p:nvSpPr>
              <p:cNvPr id="67664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65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50" name="Group 183"/>
            <p:cNvGrpSpPr>
              <a:grpSpLocks/>
            </p:cNvGrpSpPr>
            <p:nvPr/>
          </p:nvGrpSpPr>
          <p:grpSpPr bwMode="auto">
            <a:xfrm rot="5400000">
              <a:off x="2205" y="1253"/>
              <a:ext cx="122" cy="92"/>
              <a:chOff x="3216" y="2736"/>
              <a:chExt cx="336" cy="96"/>
            </a:xfrm>
          </p:grpSpPr>
          <p:sp>
            <p:nvSpPr>
              <p:cNvPr id="67662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63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51" name="Group 186"/>
            <p:cNvGrpSpPr>
              <a:grpSpLocks/>
            </p:cNvGrpSpPr>
            <p:nvPr/>
          </p:nvGrpSpPr>
          <p:grpSpPr bwMode="auto">
            <a:xfrm rot="5400000">
              <a:off x="2205" y="972"/>
              <a:ext cx="122" cy="92"/>
              <a:chOff x="3216" y="2736"/>
              <a:chExt cx="336" cy="96"/>
            </a:xfrm>
          </p:grpSpPr>
          <p:sp>
            <p:nvSpPr>
              <p:cNvPr id="67660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61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52" name="Group 189"/>
            <p:cNvGrpSpPr>
              <a:grpSpLocks/>
            </p:cNvGrpSpPr>
            <p:nvPr/>
          </p:nvGrpSpPr>
          <p:grpSpPr bwMode="auto">
            <a:xfrm rot="5400000">
              <a:off x="2205" y="748"/>
              <a:ext cx="122" cy="92"/>
              <a:chOff x="3216" y="2736"/>
              <a:chExt cx="336" cy="96"/>
            </a:xfrm>
          </p:grpSpPr>
          <p:sp>
            <p:nvSpPr>
              <p:cNvPr id="67658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9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53" name="Line 192"/>
            <p:cNvSpPr>
              <a:spLocks noChangeShapeType="1"/>
            </p:cNvSpPr>
            <p:nvPr/>
          </p:nvSpPr>
          <p:spPr bwMode="auto">
            <a:xfrm rot="-5400000">
              <a:off x="2205" y="1523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54" name="Line 193"/>
            <p:cNvSpPr>
              <a:spLocks noChangeShapeType="1"/>
            </p:cNvSpPr>
            <p:nvPr/>
          </p:nvSpPr>
          <p:spPr bwMode="auto">
            <a:xfrm rot="-5400000">
              <a:off x="2205" y="1299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55" name="Line 194"/>
            <p:cNvSpPr>
              <a:spLocks noChangeShapeType="1"/>
            </p:cNvSpPr>
            <p:nvPr/>
          </p:nvSpPr>
          <p:spPr bwMode="auto">
            <a:xfrm rot="-5400000">
              <a:off x="2205" y="1018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56" name="Line 195"/>
            <p:cNvSpPr>
              <a:spLocks noChangeShapeType="1"/>
            </p:cNvSpPr>
            <p:nvPr/>
          </p:nvSpPr>
          <p:spPr bwMode="auto">
            <a:xfrm rot="-5400000">
              <a:off x="2205" y="794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57" name="Rectangle 144"/>
            <p:cNvSpPr>
              <a:spLocks noChangeArrowheads="1"/>
            </p:cNvSpPr>
            <p:nvPr/>
          </p:nvSpPr>
          <p:spPr bwMode="auto">
            <a:xfrm>
              <a:off x="3909" y="2688"/>
              <a:ext cx="729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Floor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7B01AB6-5743-4E76-8C5E-44A30DE28FC9}" type="slidenum">
              <a:rPr lang="en-US"/>
              <a:pPr>
                <a:defRPr/>
              </a:pPr>
              <a:t>210</a:t>
            </a:fld>
            <a:endParaRPr lang="en-US" dirty="0"/>
          </a:p>
        </p:txBody>
      </p:sp>
      <p:pic>
        <p:nvPicPr>
          <p:cNvPr id="51203" name="Picture 2" descr="This is a picture of the front and side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2057400" y="5181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5943600" y="5410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1206" name="Line 5"/>
          <p:cNvSpPr>
            <a:spLocks noChangeShapeType="1"/>
          </p:cNvSpPr>
          <p:nvPr/>
        </p:nvSpPr>
        <p:spPr bwMode="auto">
          <a:xfrm flipV="1">
            <a:off x="2667000" y="41910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07" name="Line 6"/>
          <p:cNvSpPr>
            <a:spLocks noChangeShapeType="1"/>
          </p:cNvSpPr>
          <p:nvPr/>
        </p:nvSpPr>
        <p:spPr bwMode="auto">
          <a:xfrm flipV="1">
            <a:off x="6400800" y="4419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08" name="Text Box 7"/>
          <p:cNvSpPr txBox="1">
            <a:spLocks noChangeArrowheads="1"/>
          </p:cNvSpPr>
          <p:nvPr/>
        </p:nvSpPr>
        <p:spPr bwMode="auto">
          <a:xfrm>
            <a:off x="3657600" y="5638800"/>
            <a:ext cx="842963" cy="434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/>
              <a:t>Sprinkler </a:t>
            </a:r>
          </a:p>
          <a:p>
            <a:r>
              <a:rPr lang="en-US" sz="1000" b="1" dirty="0"/>
              <a:t>Connection</a:t>
            </a:r>
          </a:p>
        </p:txBody>
      </p:sp>
      <p:sp>
        <p:nvSpPr>
          <p:cNvPr id="51209" name="Line 8"/>
          <p:cNvSpPr>
            <a:spLocks noChangeShapeType="1"/>
          </p:cNvSpPr>
          <p:nvPr/>
        </p:nvSpPr>
        <p:spPr bwMode="auto">
          <a:xfrm flipV="1">
            <a:off x="4495800" y="5257800"/>
            <a:ext cx="457200" cy="457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94A0777-17DC-4477-B575-41563DD6279A}" type="slidenum">
              <a:rPr lang="en-US"/>
              <a:pPr>
                <a:defRPr/>
              </a:pPr>
              <a:t>237</a:t>
            </a:fld>
            <a:endParaRPr lang="en-US" dirty="0"/>
          </a:p>
        </p:txBody>
      </p:sp>
      <p:sp>
        <p:nvSpPr>
          <p:cNvPr id="68611" name="Rectangle 32"/>
          <p:cNvSpPr>
            <a:spLocks noChangeArrowheads="1"/>
          </p:cNvSpPr>
          <p:nvPr/>
        </p:nvSpPr>
        <p:spPr bwMode="auto">
          <a:xfrm>
            <a:off x="1371600" y="0"/>
            <a:ext cx="65532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8612" name="Line 2"/>
          <p:cNvSpPr>
            <a:spLocks noChangeShapeType="1"/>
          </p:cNvSpPr>
          <p:nvPr/>
        </p:nvSpPr>
        <p:spPr bwMode="auto">
          <a:xfrm>
            <a:off x="3276600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3" name="Line 3"/>
          <p:cNvSpPr>
            <a:spLocks noChangeShapeType="1"/>
          </p:cNvSpPr>
          <p:nvPr/>
        </p:nvSpPr>
        <p:spPr bwMode="auto">
          <a:xfrm>
            <a:off x="3276600" y="1905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4" name="Line 4"/>
          <p:cNvSpPr>
            <a:spLocks noChangeShapeType="1"/>
          </p:cNvSpPr>
          <p:nvPr/>
        </p:nvSpPr>
        <p:spPr bwMode="auto">
          <a:xfrm>
            <a:off x="5943600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5" name="Line 5"/>
          <p:cNvSpPr>
            <a:spLocks noChangeShapeType="1"/>
          </p:cNvSpPr>
          <p:nvPr/>
        </p:nvSpPr>
        <p:spPr bwMode="auto">
          <a:xfrm>
            <a:off x="3276600" y="4953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16" name="Group 6"/>
          <p:cNvGrpSpPr>
            <a:grpSpLocks/>
          </p:cNvGrpSpPr>
          <p:nvPr/>
        </p:nvGrpSpPr>
        <p:grpSpPr bwMode="auto">
          <a:xfrm flipH="1" flipV="1">
            <a:off x="4876800" y="1905000"/>
            <a:ext cx="228600" cy="838200"/>
            <a:chOff x="2880" y="1920"/>
            <a:chExt cx="144" cy="528"/>
          </a:xfrm>
        </p:grpSpPr>
        <p:sp>
          <p:nvSpPr>
            <p:cNvPr id="68634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35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68636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37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38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39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40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41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17" name="Text Box 15"/>
          <p:cNvSpPr txBox="1">
            <a:spLocks noChangeArrowheads="1"/>
          </p:cNvSpPr>
          <p:nvPr/>
        </p:nvSpPr>
        <p:spPr bwMode="auto">
          <a:xfrm>
            <a:off x="4419600" y="28194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68618" name="Text Box 16"/>
          <p:cNvSpPr txBox="1">
            <a:spLocks noChangeArrowheads="1"/>
          </p:cNvSpPr>
          <p:nvPr/>
        </p:nvSpPr>
        <p:spPr bwMode="auto">
          <a:xfrm>
            <a:off x="3886200" y="3810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68619" name="Group 17"/>
          <p:cNvGrpSpPr>
            <a:grpSpLocks/>
          </p:cNvGrpSpPr>
          <p:nvPr/>
        </p:nvGrpSpPr>
        <p:grpSpPr bwMode="auto">
          <a:xfrm rot="5400000">
            <a:off x="4696619" y="4849019"/>
            <a:ext cx="152400" cy="207962"/>
            <a:chOff x="3696" y="2016"/>
            <a:chExt cx="96" cy="131"/>
          </a:xfrm>
        </p:grpSpPr>
        <p:grpSp>
          <p:nvGrpSpPr>
            <p:cNvPr id="68630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8632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33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631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20" name="Group 22"/>
          <p:cNvGrpSpPr>
            <a:grpSpLocks/>
          </p:cNvGrpSpPr>
          <p:nvPr/>
        </p:nvGrpSpPr>
        <p:grpSpPr bwMode="auto">
          <a:xfrm rot="5400000">
            <a:off x="4599782" y="1801018"/>
            <a:ext cx="152400" cy="207963"/>
            <a:chOff x="3696" y="2016"/>
            <a:chExt cx="96" cy="131"/>
          </a:xfrm>
        </p:grpSpPr>
        <p:grpSp>
          <p:nvGrpSpPr>
            <p:cNvPr id="68626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68628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29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627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21" name="Text Box 27"/>
          <p:cNvSpPr txBox="1">
            <a:spLocks noChangeArrowheads="1"/>
          </p:cNvSpPr>
          <p:nvPr/>
        </p:nvSpPr>
        <p:spPr bwMode="auto">
          <a:xfrm>
            <a:off x="4191000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68622" name="Text Box 28"/>
          <p:cNvSpPr txBox="1">
            <a:spLocks noChangeArrowheads="1"/>
          </p:cNvSpPr>
          <p:nvPr/>
        </p:nvSpPr>
        <p:spPr bwMode="auto">
          <a:xfrm>
            <a:off x="4191000" y="1066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68623" name="Text Box 29"/>
          <p:cNvSpPr txBox="1">
            <a:spLocks noChangeArrowheads="1"/>
          </p:cNvSpPr>
          <p:nvPr/>
        </p:nvSpPr>
        <p:spPr bwMode="auto">
          <a:xfrm>
            <a:off x="6553200" y="3200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8624" name="Text Box 30"/>
          <p:cNvSpPr txBox="1">
            <a:spLocks noChangeArrowheads="1"/>
          </p:cNvSpPr>
          <p:nvPr/>
        </p:nvSpPr>
        <p:spPr bwMode="auto">
          <a:xfrm>
            <a:off x="1981200" y="3124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68625" name="Rectangle 31"/>
          <p:cNvSpPr>
            <a:spLocks noChangeArrowheads="1"/>
          </p:cNvSpPr>
          <p:nvPr/>
        </p:nvSpPr>
        <p:spPr bwMode="auto">
          <a:xfrm>
            <a:off x="6858000" y="462121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ACE4C00-A7B8-4B37-9EE8-9A9DDCF29A33}" type="slidenum">
              <a:rPr lang="en-US"/>
              <a:pPr>
                <a:defRPr/>
              </a:pPr>
              <a:t>238</a:t>
            </a:fld>
            <a:endParaRPr lang="en-US" dirty="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2nd ITERATION (cont'd)</a:t>
            </a:r>
          </a:p>
        </p:txBody>
      </p:sp>
      <p:graphicFrame>
        <p:nvGraphicFramePr>
          <p:cNvPr id="12290" name="Object 5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865983"/>
              </p:ext>
            </p:extLst>
          </p:nvPr>
        </p:nvGraphicFramePr>
        <p:xfrm>
          <a:off x="1466850" y="289560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850" y="289560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6176963" y="25146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39B974C-385B-4A1B-AA95-4BA75813EFF5}" type="slidenum">
              <a:rPr lang="en-US"/>
              <a:pPr>
                <a:defRPr/>
              </a:pPr>
              <a:t>239</a:t>
            </a:fld>
            <a:endParaRPr lang="en-US" dirty="0"/>
          </a:p>
        </p:txBody>
      </p:sp>
      <p:pic>
        <p:nvPicPr>
          <p:cNvPr id="13316" name="Picture 3" descr="This is a picture of the front and side of the same sewing factory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70104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2438400" y="4495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3314" name="Object 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341655"/>
              </p:ext>
            </p:extLst>
          </p:nvPr>
        </p:nvGraphicFramePr>
        <p:xfrm>
          <a:off x="1485900" y="5748338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5748338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6205538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224BEFB-9AD5-4C49-A414-8D1563461C52}" type="slidenum">
              <a:rPr lang="en-US"/>
              <a:pPr>
                <a:defRPr/>
              </a:pPr>
              <a:t>240</a:t>
            </a:fld>
            <a:endParaRPr lang="en-US" dirty="0"/>
          </a:p>
        </p:txBody>
      </p:sp>
      <p:pic>
        <p:nvPicPr>
          <p:cNvPr id="14340" name="Picture 3" descr="This is a picture of the back of the same sewing factory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4338" name="Object 8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218778"/>
              </p:ext>
            </p:extLst>
          </p:nvPr>
        </p:nvGraphicFramePr>
        <p:xfrm>
          <a:off x="1509713" y="5724525"/>
          <a:ext cx="5818187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9713" y="5724525"/>
                        <a:ext cx="5818187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6257925" y="539115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B238EC7-1EBF-4F08-B357-5A0B63EB80B9}" type="slidenum">
              <a:rPr lang="en-US"/>
              <a:pPr>
                <a:defRPr/>
              </a:pPr>
              <a:t>241</a:t>
            </a:fld>
            <a:endParaRPr lang="en-US" dirty="0"/>
          </a:p>
        </p:txBody>
      </p:sp>
      <p:pic>
        <p:nvPicPr>
          <p:cNvPr id="15364" name="Picture 3" descr="This is a picture of the front and other side of the same sewing factory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14478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57150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15362" name="Object 8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116143"/>
              </p:ext>
            </p:extLst>
          </p:nvPr>
        </p:nvGraphicFramePr>
        <p:xfrm>
          <a:off x="1485900" y="573405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573405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6205538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D231EF8-9B8B-48B1-96BD-66B43A1F004D}" type="slidenum">
              <a:rPr lang="en-US"/>
              <a:pPr>
                <a:defRPr/>
              </a:pPr>
              <a:t>242</a:t>
            </a:fld>
            <a:endParaRPr lang="en-US" dirty="0"/>
          </a:p>
        </p:txBody>
      </p:sp>
      <p:sp>
        <p:nvSpPr>
          <p:cNvPr id="16388" name="Rectangle 67"/>
          <p:cNvSpPr>
            <a:spLocks noChangeArrowheads="1"/>
          </p:cNvSpPr>
          <p:nvPr/>
        </p:nvSpPr>
        <p:spPr bwMode="auto">
          <a:xfrm>
            <a:off x="1509713" y="-9525"/>
            <a:ext cx="5805487" cy="586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89" name="Line 2"/>
          <p:cNvSpPr>
            <a:spLocks noChangeShapeType="1"/>
          </p:cNvSpPr>
          <p:nvPr/>
        </p:nvSpPr>
        <p:spPr bwMode="auto">
          <a:xfrm>
            <a:off x="2882900" y="3048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90" name="Line 3"/>
          <p:cNvSpPr>
            <a:spLocks noChangeShapeType="1"/>
          </p:cNvSpPr>
          <p:nvPr/>
        </p:nvSpPr>
        <p:spPr bwMode="auto">
          <a:xfrm>
            <a:off x="5549900" y="2209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91" name="Line 4"/>
          <p:cNvSpPr>
            <a:spLocks noChangeShapeType="1"/>
          </p:cNvSpPr>
          <p:nvPr/>
        </p:nvSpPr>
        <p:spPr bwMode="auto">
          <a:xfrm>
            <a:off x="5549900" y="2209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92" name="Line 5"/>
          <p:cNvSpPr>
            <a:spLocks noChangeShapeType="1"/>
          </p:cNvSpPr>
          <p:nvPr/>
        </p:nvSpPr>
        <p:spPr bwMode="auto">
          <a:xfrm>
            <a:off x="2882900" y="5257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6393" name="Group 6"/>
          <p:cNvGrpSpPr>
            <a:grpSpLocks/>
          </p:cNvGrpSpPr>
          <p:nvPr/>
        </p:nvGrpSpPr>
        <p:grpSpPr bwMode="auto">
          <a:xfrm flipH="1" flipV="1">
            <a:off x="4483100" y="2209800"/>
            <a:ext cx="228600" cy="838200"/>
            <a:chOff x="2880" y="1920"/>
            <a:chExt cx="144" cy="528"/>
          </a:xfrm>
        </p:grpSpPr>
        <p:sp>
          <p:nvSpPr>
            <p:cNvPr id="16444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45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16446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47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48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49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0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1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394" name="Text Box 15"/>
          <p:cNvSpPr txBox="1">
            <a:spLocks noChangeArrowheads="1"/>
          </p:cNvSpPr>
          <p:nvPr/>
        </p:nvSpPr>
        <p:spPr bwMode="auto">
          <a:xfrm>
            <a:off x="3644900" y="3124200"/>
            <a:ext cx="1752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1st</a:t>
            </a:r>
            <a:r>
              <a:rPr lang="en-US" sz="1400" b="1" baseline="30000" dirty="0">
                <a:latin typeface="Arial" charset="0"/>
              </a:rPr>
              <a:t>  </a:t>
            </a:r>
            <a:r>
              <a:rPr lang="en-US" sz="1400" b="1" dirty="0">
                <a:latin typeface="Arial" charset="0"/>
              </a:rPr>
              <a:t> Floor</a:t>
            </a:r>
          </a:p>
        </p:txBody>
      </p:sp>
      <p:sp>
        <p:nvSpPr>
          <p:cNvPr id="16395" name="Text Box 16"/>
          <p:cNvSpPr txBox="1">
            <a:spLocks noChangeArrowheads="1"/>
          </p:cNvSpPr>
          <p:nvPr/>
        </p:nvSpPr>
        <p:spPr bwMode="auto">
          <a:xfrm>
            <a:off x="3721100" y="3733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 </a:t>
            </a:r>
          </a:p>
        </p:txBody>
      </p:sp>
      <p:sp>
        <p:nvSpPr>
          <p:cNvPr id="16396" name="Text Box 17"/>
          <p:cNvSpPr txBox="1">
            <a:spLocks noChangeArrowheads="1"/>
          </p:cNvSpPr>
          <p:nvPr/>
        </p:nvSpPr>
        <p:spPr bwMode="auto">
          <a:xfrm>
            <a:off x="4864100" y="19050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Furnace</a:t>
            </a:r>
          </a:p>
        </p:txBody>
      </p:sp>
      <p:sp>
        <p:nvSpPr>
          <p:cNvPr id="16397" name="Line 18"/>
          <p:cNvSpPr>
            <a:spLocks noChangeShapeType="1"/>
          </p:cNvSpPr>
          <p:nvPr/>
        </p:nvSpPr>
        <p:spPr bwMode="auto">
          <a:xfrm>
            <a:off x="5168900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98" name="Line 19"/>
          <p:cNvSpPr>
            <a:spLocks noChangeShapeType="1"/>
          </p:cNvSpPr>
          <p:nvPr/>
        </p:nvSpPr>
        <p:spPr bwMode="auto">
          <a:xfrm>
            <a:off x="51689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16399" name="Group 20"/>
          <p:cNvGrpSpPr>
            <a:grpSpLocks/>
          </p:cNvGrpSpPr>
          <p:nvPr/>
        </p:nvGrpSpPr>
        <p:grpSpPr bwMode="auto">
          <a:xfrm rot="5400000">
            <a:off x="3518694" y="5153819"/>
            <a:ext cx="152400" cy="207962"/>
            <a:chOff x="3696" y="2016"/>
            <a:chExt cx="96" cy="131"/>
          </a:xfrm>
        </p:grpSpPr>
        <p:grpSp>
          <p:nvGrpSpPr>
            <p:cNvPr id="16440" name="Group 21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42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43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41" name="Line 24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6400" name="Group 25"/>
          <p:cNvGrpSpPr>
            <a:grpSpLocks/>
          </p:cNvGrpSpPr>
          <p:nvPr/>
        </p:nvGrpSpPr>
        <p:grpSpPr bwMode="auto">
          <a:xfrm rot="5400000">
            <a:off x="4758532" y="5152231"/>
            <a:ext cx="152400" cy="207963"/>
            <a:chOff x="3696" y="2016"/>
            <a:chExt cx="96" cy="131"/>
          </a:xfrm>
        </p:grpSpPr>
        <p:grpSp>
          <p:nvGrpSpPr>
            <p:cNvPr id="16436" name="Group 26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38" name="Line 2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39" name="Line 2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37" name="Line 29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401" name="Line 30"/>
          <p:cNvSpPr>
            <a:spLocks noChangeShapeType="1"/>
          </p:cNvSpPr>
          <p:nvPr/>
        </p:nvSpPr>
        <p:spPr bwMode="auto">
          <a:xfrm>
            <a:off x="2882900" y="3048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02" name="Line 31"/>
          <p:cNvSpPr>
            <a:spLocks noChangeShapeType="1"/>
          </p:cNvSpPr>
          <p:nvPr/>
        </p:nvSpPr>
        <p:spPr bwMode="auto">
          <a:xfrm>
            <a:off x="6464300" y="3048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03" name="Line 32"/>
          <p:cNvSpPr>
            <a:spLocks noChangeShapeType="1"/>
          </p:cNvSpPr>
          <p:nvPr/>
        </p:nvSpPr>
        <p:spPr bwMode="auto">
          <a:xfrm>
            <a:off x="5168900" y="220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6404" name="Text Box 33"/>
          <p:cNvSpPr txBox="1">
            <a:spLocks noChangeArrowheads="1"/>
          </p:cNvSpPr>
          <p:nvPr/>
        </p:nvSpPr>
        <p:spPr bwMode="auto">
          <a:xfrm>
            <a:off x="3949700" y="5257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6405" name="Text Box 34"/>
          <p:cNvSpPr txBox="1">
            <a:spLocks noChangeArrowheads="1"/>
          </p:cNvSpPr>
          <p:nvPr/>
        </p:nvSpPr>
        <p:spPr bwMode="auto">
          <a:xfrm>
            <a:off x="4178300" y="45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6406" name="Text Box 35"/>
          <p:cNvSpPr txBox="1">
            <a:spLocks noChangeArrowheads="1"/>
          </p:cNvSpPr>
          <p:nvPr/>
        </p:nvSpPr>
        <p:spPr bwMode="auto">
          <a:xfrm>
            <a:off x="5930900" y="2514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6407" name="Text Box 36"/>
          <p:cNvSpPr txBox="1">
            <a:spLocks noChangeArrowheads="1"/>
          </p:cNvSpPr>
          <p:nvPr/>
        </p:nvSpPr>
        <p:spPr bwMode="auto">
          <a:xfrm>
            <a:off x="1663700" y="2438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6408" name="Rectangle 37"/>
          <p:cNvSpPr>
            <a:spLocks noChangeArrowheads="1"/>
          </p:cNvSpPr>
          <p:nvPr/>
        </p:nvSpPr>
        <p:spPr bwMode="auto">
          <a:xfrm>
            <a:off x="5791200" y="3733800"/>
            <a:ext cx="1155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Basement</a:t>
            </a:r>
          </a:p>
        </p:txBody>
      </p:sp>
      <p:sp>
        <p:nvSpPr>
          <p:cNvPr id="16409" name="Oval 38"/>
          <p:cNvSpPr>
            <a:spLocks noChangeArrowheads="1"/>
          </p:cNvSpPr>
          <p:nvPr/>
        </p:nvSpPr>
        <p:spPr bwMode="auto">
          <a:xfrm>
            <a:off x="2806700" y="4114800"/>
            <a:ext cx="2819400" cy="1066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6410" name="Group 39"/>
          <p:cNvGrpSpPr>
            <a:grpSpLocks/>
          </p:cNvGrpSpPr>
          <p:nvPr/>
        </p:nvGrpSpPr>
        <p:grpSpPr bwMode="auto">
          <a:xfrm>
            <a:off x="2806700" y="4419600"/>
            <a:ext cx="152400" cy="207963"/>
            <a:chOff x="3696" y="2016"/>
            <a:chExt cx="96" cy="131"/>
          </a:xfrm>
        </p:grpSpPr>
        <p:grpSp>
          <p:nvGrpSpPr>
            <p:cNvPr id="16432" name="Group 4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34" name="Line 4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35" name="Line 4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33" name="Line 4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6411" name="Group 44"/>
          <p:cNvGrpSpPr>
            <a:grpSpLocks/>
          </p:cNvGrpSpPr>
          <p:nvPr/>
        </p:nvGrpSpPr>
        <p:grpSpPr bwMode="auto">
          <a:xfrm>
            <a:off x="2806700" y="3124200"/>
            <a:ext cx="152400" cy="207963"/>
            <a:chOff x="3696" y="2016"/>
            <a:chExt cx="96" cy="131"/>
          </a:xfrm>
        </p:grpSpPr>
        <p:grpSp>
          <p:nvGrpSpPr>
            <p:cNvPr id="16428" name="Group 4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30" name="Line 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31" name="Line 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29" name="Line 4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6412" name="Group 49"/>
          <p:cNvGrpSpPr>
            <a:grpSpLocks/>
          </p:cNvGrpSpPr>
          <p:nvPr/>
        </p:nvGrpSpPr>
        <p:grpSpPr bwMode="auto">
          <a:xfrm>
            <a:off x="2806700" y="2209800"/>
            <a:ext cx="152400" cy="207963"/>
            <a:chOff x="3696" y="2016"/>
            <a:chExt cx="96" cy="131"/>
          </a:xfrm>
        </p:grpSpPr>
        <p:grpSp>
          <p:nvGrpSpPr>
            <p:cNvPr id="16424" name="Group 5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26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27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25" name="Line 5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6413" name="Group 54"/>
          <p:cNvGrpSpPr>
            <a:grpSpLocks/>
          </p:cNvGrpSpPr>
          <p:nvPr/>
        </p:nvGrpSpPr>
        <p:grpSpPr bwMode="auto">
          <a:xfrm>
            <a:off x="5473700" y="4572000"/>
            <a:ext cx="152400" cy="207963"/>
            <a:chOff x="3696" y="2016"/>
            <a:chExt cx="96" cy="131"/>
          </a:xfrm>
        </p:grpSpPr>
        <p:grpSp>
          <p:nvGrpSpPr>
            <p:cNvPr id="16420" name="Group 5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22" name="Line 5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23" name="Line 5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21" name="Line 5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6414" name="Group 59"/>
          <p:cNvGrpSpPr>
            <a:grpSpLocks/>
          </p:cNvGrpSpPr>
          <p:nvPr/>
        </p:nvGrpSpPr>
        <p:grpSpPr bwMode="auto">
          <a:xfrm rot="5400000">
            <a:off x="5882482" y="2105818"/>
            <a:ext cx="152400" cy="207963"/>
            <a:chOff x="3696" y="2016"/>
            <a:chExt cx="96" cy="131"/>
          </a:xfrm>
        </p:grpSpPr>
        <p:grpSp>
          <p:nvGrpSpPr>
            <p:cNvPr id="16416" name="Group 6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16418" name="Line 6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19" name="Line 6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17" name="Line 6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16386" name="Object 66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815642"/>
              </p:ext>
            </p:extLst>
          </p:nvPr>
        </p:nvGraphicFramePr>
        <p:xfrm>
          <a:off x="1524000" y="5764213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64213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15" name="Text Box 65"/>
          <p:cNvSpPr txBox="1">
            <a:spLocks noChangeArrowheads="1"/>
          </p:cNvSpPr>
          <p:nvPr/>
        </p:nvSpPr>
        <p:spPr bwMode="auto">
          <a:xfrm>
            <a:off x="6248400" y="55626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9F93AB4-2AEC-493C-86EF-7C610C2AD26E}" type="slidenum">
              <a:rPr lang="en-US"/>
              <a:pPr>
                <a:defRPr/>
              </a:pPr>
              <a:t>243</a:t>
            </a:fld>
            <a:endParaRPr lang="en-US" dirty="0"/>
          </a:p>
        </p:txBody>
      </p:sp>
      <p:sp>
        <p:nvSpPr>
          <p:cNvPr id="69635" name="Rectangle 189"/>
          <p:cNvSpPr>
            <a:spLocks noChangeArrowheads="1"/>
          </p:cNvSpPr>
          <p:nvPr/>
        </p:nvSpPr>
        <p:spPr bwMode="auto">
          <a:xfrm>
            <a:off x="1295400" y="0"/>
            <a:ext cx="64770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636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grpSp>
        <p:nvGrpSpPr>
          <p:cNvPr id="69637" name="Group 191"/>
          <p:cNvGrpSpPr>
            <a:grpSpLocks/>
          </p:cNvGrpSpPr>
          <p:nvPr/>
        </p:nvGrpSpPr>
        <p:grpSpPr bwMode="auto">
          <a:xfrm>
            <a:off x="1752600" y="457200"/>
            <a:ext cx="5605463" cy="5626100"/>
            <a:chOff x="1104" y="288"/>
            <a:chExt cx="3421" cy="3423"/>
          </a:xfrm>
        </p:grpSpPr>
        <p:sp>
          <p:nvSpPr>
            <p:cNvPr id="69638" name="Line 2"/>
            <p:cNvSpPr>
              <a:spLocks noChangeShapeType="1"/>
            </p:cNvSpPr>
            <p:nvPr/>
          </p:nvSpPr>
          <p:spPr bwMode="auto">
            <a:xfrm>
              <a:off x="1993" y="588"/>
              <a:ext cx="0" cy="2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39" name="Line 3"/>
            <p:cNvSpPr>
              <a:spLocks noChangeShapeType="1"/>
            </p:cNvSpPr>
            <p:nvPr/>
          </p:nvSpPr>
          <p:spPr bwMode="auto">
            <a:xfrm>
              <a:off x="1993" y="588"/>
              <a:ext cx="20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40" name="Line 4"/>
            <p:cNvSpPr>
              <a:spLocks noChangeShapeType="1"/>
            </p:cNvSpPr>
            <p:nvPr/>
          </p:nvSpPr>
          <p:spPr bwMode="auto">
            <a:xfrm>
              <a:off x="4084" y="588"/>
              <a:ext cx="0" cy="1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41" name="Line 5"/>
            <p:cNvSpPr>
              <a:spLocks noChangeShapeType="1"/>
            </p:cNvSpPr>
            <p:nvPr/>
          </p:nvSpPr>
          <p:spPr bwMode="auto">
            <a:xfrm flipH="1">
              <a:off x="1993" y="1660"/>
              <a:ext cx="20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42" name="Line 6"/>
            <p:cNvSpPr>
              <a:spLocks noChangeShapeType="1"/>
            </p:cNvSpPr>
            <p:nvPr/>
          </p:nvSpPr>
          <p:spPr bwMode="auto">
            <a:xfrm>
              <a:off x="3550" y="1660"/>
              <a:ext cx="0" cy="17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43" name="Line 7"/>
            <p:cNvSpPr>
              <a:spLocks noChangeShapeType="1"/>
            </p:cNvSpPr>
            <p:nvPr/>
          </p:nvSpPr>
          <p:spPr bwMode="auto">
            <a:xfrm>
              <a:off x="1993" y="3374"/>
              <a:ext cx="1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44" name="Group 8"/>
            <p:cNvGrpSpPr>
              <a:grpSpLocks/>
            </p:cNvGrpSpPr>
            <p:nvPr/>
          </p:nvGrpSpPr>
          <p:grpSpPr bwMode="auto">
            <a:xfrm rot="5400000">
              <a:off x="3492" y="3186"/>
              <a:ext cx="117" cy="89"/>
              <a:chOff x="3216" y="2736"/>
              <a:chExt cx="336" cy="96"/>
            </a:xfrm>
          </p:grpSpPr>
          <p:sp>
            <p:nvSpPr>
              <p:cNvPr id="69822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823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45" name="Group 11"/>
            <p:cNvGrpSpPr>
              <a:grpSpLocks/>
            </p:cNvGrpSpPr>
            <p:nvPr/>
          </p:nvGrpSpPr>
          <p:grpSpPr bwMode="auto">
            <a:xfrm rot="5400000">
              <a:off x="3492" y="2971"/>
              <a:ext cx="117" cy="89"/>
              <a:chOff x="3216" y="2736"/>
              <a:chExt cx="336" cy="96"/>
            </a:xfrm>
          </p:grpSpPr>
          <p:sp>
            <p:nvSpPr>
              <p:cNvPr id="69820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821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46" name="Group 14"/>
            <p:cNvGrpSpPr>
              <a:grpSpLocks/>
            </p:cNvGrpSpPr>
            <p:nvPr/>
          </p:nvGrpSpPr>
          <p:grpSpPr bwMode="auto">
            <a:xfrm rot="5400000">
              <a:off x="3492" y="2749"/>
              <a:ext cx="117" cy="89"/>
              <a:chOff x="3216" y="2736"/>
              <a:chExt cx="336" cy="96"/>
            </a:xfrm>
          </p:grpSpPr>
          <p:sp>
            <p:nvSpPr>
              <p:cNvPr id="69818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819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47" name="Group 17"/>
            <p:cNvGrpSpPr>
              <a:grpSpLocks/>
            </p:cNvGrpSpPr>
            <p:nvPr/>
          </p:nvGrpSpPr>
          <p:grpSpPr bwMode="auto">
            <a:xfrm rot="5400000">
              <a:off x="3492" y="2531"/>
              <a:ext cx="117" cy="89"/>
              <a:chOff x="3216" y="2736"/>
              <a:chExt cx="336" cy="96"/>
            </a:xfrm>
          </p:grpSpPr>
          <p:sp>
            <p:nvSpPr>
              <p:cNvPr id="69816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817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48" name="Line 20"/>
            <p:cNvSpPr>
              <a:spLocks noChangeShapeType="1"/>
            </p:cNvSpPr>
            <p:nvPr/>
          </p:nvSpPr>
          <p:spPr bwMode="auto">
            <a:xfrm rot="-5400000">
              <a:off x="3491" y="3231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49" name="Line 21"/>
            <p:cNvSpPr>
              <a:spLocks noChangeShapeType="1"/>
            </p:cNvSpPr>
            <p:nvPr/>
          </p:nvSpPr>
          <p:spPr bwMode="auto">
            <a:xfrm rot="-5400000">
              <a:off x="3491" y="3016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50" name="Line 22"/>
            <p:cNvSpPr>
              <a:spLocks noChangeShapeType="1"/>
            </p:cNvSpPr>
            <p:nvPr/>
          </p:nvSpPr>
          <p:spPr bwMode="auto">
            <a:xfrm rot="-5400000">
              <a:off x="3491" y="2794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51" name="Line 23"/>
            <p:cNvSpPr>
              <a:spLocks noChangeShapeType="1"/>
            </p:cNvSpPr>
            <p:nvPr/>
          </p:nvSpPr>
          <p:spPr bwMode="auto">
            <a:xfrm rot="-5400000">
              <a:off x="3491" y="2576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52" name="Group 24"/>
            <p:cNvGrpSpPr>
              <a:grpSpLocks/>
            </p:cNvGrpSpPr>
            <p:nvPr/>
          </p:nvGrpSpPr>
          <p:grpSpPr bwMode="auto">
            <a:xfrm rot="5400000">
              <a:off x="3492" y="2317"/>
              <a:ext cx="117" cy="89"/>
              <a:chOff x="3216" y="2736"/>
              <a:chExt cx="336" cy="96"/>
            </a:xfrm>
          </p:grpSpPr>
          <p:sp>
            <p:nvSpPr>
              <p:cNvPr id="69814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815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53" name="Group 27"/>
            <p:cNvGrpSpPr>
              <a:grpSpLocks/>
            </p:cNvGrpSpPr>
            <p:nvPr/>
          </p:nvGrpSpPr>
          <p:grpSpPr bwMode="auto">
            <a:xfrm rot="5400000">
              <a:off x="3492" y="2059"/>
              <a:ext cx="117" cy="89"/>
              <a:chOff x="3216" y="2736"/>
              <a:chExt cx="336" cy="96"/>
            </a:xfrm>
          </p:grpSpPr>
          <p:sp>
            <p:nvSpPr>
              <p:cNvPr id="69812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813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54" name="Line 30"/>
            <p:cNvSpPr>
              <a:spLocks noChangeShapeType="1"/>
            </p:cNvSpPr>
            <p:nvPr/>
          </p:nvSpPr>
          <p:spPr bwMode="auto">
            <a:xfrm rot="-5400000">
              <a:off x="3491" y="2362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55" name="Line 31"/>
            <p:cNvSpPr>
              <a:spLocks noChangeShapeType="1"/>
            </p:cNvSpPr>
            <p:nvPr/>
          </p:nvSpPr>
          <p:spPr bwMode="auto">
            <a:xfrm rot="-5400000">
              <a:off x="3491" y="2104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56" name="Group 32"/>
            <p:cNvGrpSpPr>
              <a:grpSpLocks/>
            </p:cNvGrpSpPr>
            <p:nvPr/>
          </p:nvGrpSpPr>
          <p:grpSpPr bwMode="auto">
            <a:xfrm>
              <a:off x="3506" y="1788"/>
              <a:ext cx="89" cy="117"/>
              <a:chOff x="3696" y="2212"/>
              <a:chExt cx="96" cy="131"/>
            </a:xfrm>
          </p:grpSpPr>
          <p:grpSp>
            <p:nvGrpSpPr>
              <p:cNvPr id="69808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69810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811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809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57" name="Group 37"/>
            <p:cNvGrpSpPr>
              <a:grpSpLocks/>
            </p:cNvGrpSpPr>
            <p:nvPr/>
          </p:nvGrpSpPr>
          <p:grpSpPr bwMode="auto">
            <a:xfrm>
              <a:off x="4039" y="1414"/>
              <a:ext cx="89" cy="117"/>
              <a:chOff x="3696" y="2016"/>
              <a:chExt cx="96" cy="131"/>
            </a:xfrm>
          </p:grpSpPr>
          <p:grpSp>
            <p:nvGrpSpPr>
              <p:cNvPr id="69804" name="Group 3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806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807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805" name="Line 4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58" name="Group 42"/>
            <p:cNvGrpSpPr>
              <a:grpSpLocks/>
            </p:cNvGrpSpPr>
            <p:nvPr/>
          </p:nvGrpSpPr>
          <p:grpSpPr bwMode="auto">
            <a:xfrm>
              <a:off x="4039" y="717"/>
              <a:ext cx="89" cy="117"/>
              <a:chOff x="3696" y="2016"/>
              <a:chExt cx="96" cy="131"/>
            </a:xfrm>
          </p:grpSpPr>
          <p:grpSp>
            <p:nvGrpSpPr>
              <p:cNvPr id="69800" name="Group 43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802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803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801" name="Line 46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59" name="Group 47"/>
            <p:cNvGrpSpPr>
              <a:grpSpLocks/>
            </p:cNvGrpSpPr>
            <p:nvPr/>
          </p:nvGrpSpPr>
          <p:grpSpPr bwMode="auto">
            <a:xfrm rot="5400000">
              <a:off x="1935" y="3100"/>
              <a:ext cx="117" cy="89"/>
              <a:chOff x="3216" y="2736"/>
              <a:chExt cx="336" cy="96"/>
            </a:xfrm>
          </p:grpSpPr>
          <p:sp>
            <p:nvSpPr>
              <p:cNvPr id="69798" name="Line 4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99" name="Line 4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60" name="Group 50"/>
            <p:cNvGrpSpPr>
              <a:grpSpLocks/>
            </p:cNvGrpSpPr>
            <p:nvPr/>
          </p:nvGrpSpPr>
          <p:grpSpPr bwMode="auto">
            <a:xfrm rot="5400000">
              <a:off x="1935" y="2925"/>
              <a:ext cx="117" cy="89"/>
              <a:chOff x="3216" y="2736"/>
              <a:chExt cx="336" cy="96"/>
            </a:xfrm>
          </p:grpSpPr>
          <p:sp>
            <p:nvSpPr>
              <p:cNvPr id="69796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97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61" name="Group 53"/>
            <p:cNvGrpSpPr>
              <a:grpSpLocks/>
            </p:cNvGrpSpPr>
            <p:nvPr/>
          </p:nvGrpSpPr>
          <p:grpSpPr bwMode="auto">
            <a:xfrm rot="5400000">
              <a:off x="1935" y="2628"/>
              <a:ext cx="117" cy="89"/>
              <a:chOff x="3216" y="2736"/>
              <a:chExt cx="336" cy="96"/>
            </a:xfrm>
          </p:grpSpPr>
          <p:sp>
            <p:nvSpPr>
              <p:cNvPr id="69794" name="Line 5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95" name="Line 5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62" name="Group 56"/>
            <p:cNvGrpSpPr>
              <a:grpSpLocks/>
            </p:cNvGrpSpPr>
            <p:nvPr/>
          </p:nvGrpSpPr>
          <p:grpSpPr bwMode="auto">
            <a:xfrm rot="5400000">
              <a:off x="1935" y="2453"/>
              <a:ext cx="117" cy="89"/>
              <a:chOff x="3216" y="2736"/>
              <a:chExt cx="336" cy="96"/>
            </a:xfrm>
          </p:grpSpPr>
          <p:sp>
            <p:nvSpPr>
              <p:cNvPr id="69792" name="Line 5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93" name="Line 5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63" name="Line 59"/>
            <p:cNvSpPr>
              <a:spLocks noChangeShapeType="1"/>
            </p:cNvSpPr>
            <p:nvPr/>
          </p:nvSpPr>
          <p:spPr bwMode="auto">
            <a:xfrm rot="-5400000">
              <a:off x="1934" y="3145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4" name="Line 60"/>
            <p:cNvSpPr>
              <a:spLocks noChangeShapeType="1"/>
            </p:cNvSpPr>
            <p:nvPr/>
          </p:nvSpPr>
          <p:spPr bwMode="auto">
            <a:xfrm rot="-5400000">
              <a:off x="1934" y="2970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5" name="Line 61"/>
            <p:cNvSpPr>
              <a:spLocks noChangeShapeType="1"/>
            </p:cNvSpPr>
            <p:nvPr/>
          </p:nvSpPr>
          <p:spPr bwMode="auto">
            <a:xfrm rot="-5400000">
              <a:off x="1934" y="2673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6" name="Line 62"/>
            <p:cNvSpPr>
              <a:spLocks noChangeShapeType="1"/>
            </p:cNvSpPr>
            <p:nvPr/>
          </p:nvSpPr>
          <p:spPr bwMode="auto">
            <a:xfrm rot="-5400000">
              <a:off x="1934" y="2498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67" name="Group 63"/>
            <p:cNvGrpSpPr>
              <a:grpSpLocks/>
            </p:cNvGrpSpPr>
            <p:nvPr/>
          </p:nvGrpSpPr>
          <p:grpSpPr bwMode="auto">
            <a:xfrm>
              <a:off x="1949" y="1711"/>
              <a:ext cx="89" cy="643"/>
              <a:chOff x="3696" y="2976"/>
              <a:chExt cx="96" cy="528"/>
            </a:xfrm>
          </p:grpSpPr>
          <p:grpSp>
            <p:nvGrpSpPr>
              <p:cNvPr id="69774" name="Group 64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69780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69790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979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9781" name="Group 68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69788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9789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9782" name="Group 71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69786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9787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9783" name="Group 74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6978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9785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9775" name="Group 77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69776" name="Line 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77" name="Line 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78" name="Line 80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79" name="Line 81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9668" name="Group 82"/>
            <p:cNvGrpSpPr>
              <a:grpSpLocks/>
            </p:cNvGrpSpPr>
            <p:nvPr/>
          </p:nvGrpSpPr>
          <p:grpSpPr bwMode="auto">
            <a:xfrm rot="5400000">
              <a:off x="1935" y="1385"/>
              <a:ext cx="117" cy="89"/>
              <a:chOff x="3216" y="2736"/>
              <a:chExt cx="336" cy="96"/>
            </a:xfrm>
          </p:grpSpPr>
          <p:sp>
            <p:nvSpPr>
              <p:cNvPr id="69772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73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69" name="Group 85"/>
            <p:cNvGrpSpPr>
              <a:grpSpLocks/>
            </p:cNvGrpSpPr>
            <p:nvPr/>
          </p:nvGrpSpPr>
          <p:grpSpPr bwMode="auto">
            <a:xfrm rot="5400000">
              <a:off x="1935" y="1171"/>
              <a:ext cx="117" cy="89"/>
              <a:chOff x="3216" y="2736"/>
              <a:chExt cx="336" cy="96"/>
            </a:xfrm>
          </p:grpSpPr>
          <p:sp>
            <p:nvSpPr>
              <p:cNvPr id="69770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71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70" name="Group 88"/>
            <p:cNvGrpSpPr>
              <a:grpSpLocks/>
            </p:cNvGrpSpPr>
            <p:nvPr/>
          </p:nvGrpSpPr>
          <p:grpSpPr bwMode="auto">
            <a:xfrm rot="5400000">
              <a:off x="1935" y="902"/>
              <a:ext cx="117" cy="89"/>
              <a:chOff x="3216" y="2736"/>
              <a:chExt cx="336" cy="96"/>
            </a:xfrm>
          </p:grpSpPr>
          <p:sp>
            <p:nvSpPr>
              <p:cNvPr id="69768" name="Line 8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69" name="Line 9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71" name="Group 91"/>
            <p:cNvGrpSpPr>
              <a:grpSpLocks/>
            </p:cNvGrpSpPr>
            <p:nvPr/>
          </p:nvGrpSpPr>
          <p:grpSpPr bwMode="auto">
            <a:xfrm rot="5400000">
              <a:off x="1935" y="688"/>
              <a:ext cx="117" cy="89"/>
              <a:chOff x="3216" y="2736"/>
              <a:chExt cx="336" cy="96"/>
            </a:xfrm>
          </p:grpSpPr>
          <p:sp>
            <p:nvSpPr>
              <p:cNvPr id="69766" name="Line 9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67" name="Line 9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72" name="Line 94"/>
            <p:cNvSpPr>
              <a:spLocks noChangeShapeType="1"/>
            </p:cNvSpPr>
            <p:nvPr/>
          </p:nvSpPr>
          <p:spPr bwMode="auto">
            <a:xfrm rot="-5400000">
              <a:off x="1934" y="1430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73" name="Line 95"/>
            <p:cNvSpPr>
              <a:spLocks noChangeShapeType="1"/>
            </p:cNvSpPr>
            <p:nvPr/>
          </p:nvSpPr>
          <p:spPr bwMode="auto">
            <a:xfrm rot="-5400000">
              <a:off x="1934" y="1216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74" name="Line 96"/>
            <p:cNvSpPr>
              <a:spLocks noChangeShapeType="1"/>
            </p:cNvSpPr>
            <p:nvPr/>
          </p:nvSpPr>
          <p:spPr bwMode="auto">
            <a:xfrm rot="-5400000">
              <a:off x="1934" y="947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75" name="Line 97"/>
            <p:cNvSpPr>
              <a:spLocks noChangeShapeType="1"/>
            </p:cNvSpPr>
            <p:nvPr/>
          </p:nvSpPr>
          <p:spPr bwMode="auto">
            <a:xfrm rot="-5400000">
              <a:off x="1934" y="733"/>
              <a:ext cx="117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76" name="Group 98"/>
            <p:cNvGrpSpPr>
              <a:grpSpLocks/>
            </p:cNvGrpSpPr>
            <p:nvPr/>
          </p:nvGrpSpPr>
          <p:grpSpPr bwMode="auto">
            <a:xfrm rot="5400000">
              <a:off x="2366" y="3313"/>
              <a:ext cx="86" cy="122"/>
              <a:chOff x="3696" y="2016"/>
              <a:chExt cx="96" cy="131"/>
            </a:xfrm>
          </p:grpSpPr>
          <p:grpSp>
            <p:nvGrpSpPr>
              <p:cNvPr id="69762" name="Group 99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764" name="Line 10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65" name="Line 10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763" name="Line 102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77" name="Group 103"/>
            <p:cNvGrpSpPr>
              <a:grpSpLocks/>
            </p:cNvGrpSpPr>
            <p:nvPr/>
          </p:nvGrpSpPr>
          <p:grpSpPr bwMode="auto">
            <a:xfrm rot="5400000">
              <a:off x="3090" y="3313"/>
              <a:ext cx="85" cy="121"/>
              <a:chOff x="3696" y="2016"/>
              <a:chExt cx="96" cy="131"/>
            </a:xfrm>
          </p:grpSpPr>
          <p:grpSp>
            <p:nvGrpSpPr>
              <p:cNvPr id="69758" name="Group 104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760" name="Line 10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61" name="Line 10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759" name="Line 107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78" name="Group 108"/>
            <p:cNvGrpSpPr>
              <a:grpSpLocks/>
            </p:cNvGrpSpPr>
            <p:nvPr/>
          </p:nvGrpSpPr>
          <p:grpSpPr bwMode="auto">
            <a:xfrm rot="-5400000" flipH="1" flipV="1">
              <a:off x="2686" y="3221"/>
              <a:ext cx="128" cy="178"/>
              <a:chOff x="1827" y="2496"/>
              <a:chExt cx="93" cy="96"/>
            </a:xfrm>
          </p:grpSpPr>
          <p:sp>
            <p:nvSpPr>
              <p:cNvPr id="697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57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79" name="Group 111"/>
            <p:cNvGrpSpPr>
              <a:grpSpLocks/>
            </p:cNvGrpSpPr>
            <p:nvPr/>
          </p:nvGrpSpPr>
          <p:grpSpPr bwMode="auto">
            <a:xfrm rot="10800000" flipH="1">
              <a:off x="3950" y="1017"/>
              <a:ext cx="134" cy="171"/>
              <a:chOff x="1827" y="2496"/>
              <a:chExt cx="93" cy="96"/>
            </a:xfrm>
          </p:grpSpPr>
          <p:sp>
            <p:nvSpPr>
              <p:cNvPr id="6975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69755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80" name="Group 114"/>
            <p:cNvGrpSpPr>
              <a:grpSpLocks/>
            </p:cNvGrpSpPr>
            <p:nvPr/>
          </p:nvGrpSpPr>
          <p:grpSpPr bwMode="auto">
            <a:xfrm rot="5400000" flipH="1">
              <a:off x="2151" y="564"/>
              <a:ext cx="129" cy="178"/>
              <a:chOff x="1827" y="2496"/>
              <a:chExt cx="93" cy="96"/>
            </a:xfrm>
          </p:grpSpPr>
          <p:sp>
            <p:nvSpPr>
              <p:cNvPr id="697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69753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81" name="Group 117"/>
            <p:cNvGrpSpPr>
              <a:grpSpLocks/>
            </p:cNvGrpSpPr>
            <p:nvPr/>
          </p:nvGrpSpPr>
          <p:grpSpPr bwMode="auto">
            <a:xfrm rot="5400000">
              <a:off x="2456" y="527"/>
              <a:ext cx="86" cy="122"/>
              <a:chOff x="3696" y="2016"/>
              <a:chExt cx="96" cy="131"/>
            </a:xfrm>
          </p:grpSpPr>
          <p:grpSp>
            <p:nvGrpSpPr>
              <p:cNvPr id="69748" name="Group 11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750" name="Line 11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51" name="Line 12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749" name="Line 12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82" name="Group 122"/>
            <p:cNvGrpSpPr>
              <a:grpSpLocks/>
            </p:cNvGrpSpPr>
            <p:nvPr/>
          </p:nvGrpSpPr>
          <p:grpSpPr bwMode="auto">
            <a:xfrm flipV="1">
              <a:off x="3105" y="588"/>
              <a:ext cx="356" cy="138"/>
              <a:chOff x="3696" y="2016"/>
              <a:chExt cx="384" cy="155"/>
            </a:xfrm>
          </p:grpSpPr>
          <p:grpSp>
            <p:nvGrpSpPr>
              <p:cNvPr id="69742" name="Group 123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974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69747" name="Line 12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9743" name="Group 126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974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69745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9683" name="Group 129"/>
            <p:cNvGrpSpPr>
              <a:grpSpLocks/>
            </p:cNvGrpSpPr>
            <p:nvPr/>
          </p:nvGrpSpPr>
          <p:grpSpPr bwMode="auto">
            <a:xfrm rot="5400000">
              <a:off x="3746" y="527"/>
              <a:ext cx="86" cy="121"/>
              <a:chOff x="3696" y="2016"/>
              <a:chExt cx="96" cy="131"/>
            </a:xfrm>
          </p:grpSpPr>
          <p:grpSp>
            <p:nvGrpSpPr>
              <p:cNvPr id="69738" name="Group 13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740" name="Line 13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41" name="Line 13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739" name="Line 13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84" name="Group 134"/>
            <p:cNvGrpSpPr>
              <a:grpSpLocks/>
            </p:cNvGrpSpPr>
            <p:nvPr/>
          </p:nvGrpSpPr>
          <p:grpSpPr bwMode="auto">
            <a:xfrm rot="5400000">
              <a:off x="3746" y="1599"/>
              <a:ext cx="86" cy="121"/>
              <a:chOff x="3696" y="2016"/>
              <a:chExt cx="96" cy="131"/>
            </a:xfrm>
          </p:grpSpPr>
          <p:grpSp>
            <p:nvGrpSpPr>
              <p:cNvPr id="69734" name="Group 13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69736" name="Line 13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9737" name="Line 13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9735" name="Line 13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85" name="Group 139"/>
            <p:cNvGrpSpPr>
              <a:grpSpLocks/>
            </p:cNvGrpSpPr>
            <p:nvPr/>
          </p:nvGrpSpPr>
          <p:grpSpPr bwMode="auto">
            <a:xfrm flipH="1" flipV="1">
              <a:off x="2927" y="1660"/>
              <a:ext cx="134" cy="471"/>
              <a:chOff x="2880" y="1920"/>
              <a:chExt cx="144" cy="528"/>
            </a:xfrm>
          </p:grpSpPr>
          <p:sp>
            <p:nvSpPr>
              <p:cNvPr id="69726" name="Line 140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27" name="Rectangle 141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69728" name="Line 142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29" name="Line 143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30" name="Line 144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31" name="Line 145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32" name="Line 146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33" name="Line 147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86" name="Line 148"/>
            <p:cNvSpPr>
              <a:spLocks noChangeShapeType="1"/>
            </p:cNvSpPr>
            <p:nvPr/>
          </p:nvSpPr>
          <p:spPr bwMode="auto">
            <a:xfrm>
              <a:off x="2998" y="1660"/>
              <a:ext cx="0" cy="4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87" name="Group 149"/>
            <p:cNvGrpSpPr>
              <a:grpSpLocks/>
            </p:cNvGrpSpPr>
            <p:nvPr/>
          </p:nvGrpSpPr>
          <p:grpSpPr bwMode="auto">
            <a:xfrm rot="-5400000" flipH="1" flipV="1">
              <a:off x="2151" y="1507"/>
              <a:ext cx="129" cy="178"/>
              <a:chOff x="1827" y="2496"/>
              <a:chExt cx="93" cy="96"/>
            </a:xfrm>
          </p:grpSpPr>
          <p:sp>
            <p:nvSpPr>
              <p:cNvPr id="6972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25" name="Line 15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88" name="Rectangle 152"/>
            <p:cNvSpPr>
              <a:spLocks noChangeArrowheads="1"/>
            </p:cNvSpPr>
            <p:nvPr/>
          </p:nvSpPr>
          <p:spPr bwMode="auto">
            <a:xfrm rot="16200000" flipV="1">
              <a:off x="2628" y="576"/>
              <a:ext cx="200" cy="2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sp>
          <p:nvSpPr>
            <p:cNvPr id="69689" name="Rectangle 153"/>
            <p:cNvSpPr>
              <a:spLocks noChangeArrowheads="1"/>
            </p:cNvSpPr>
            <p:nvPr/>
          </p:nvSpPr>
          <p:spPr bwMode="auto">
            <a:xfrm rot="16200000" flipV="1">
              <a:off x="2850" y="577"/>
              <a:ext cx="200" cy="22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69690" name="Group 154"/>
            <p:cNvGrpSpPr>
              <a:grpSpLocks/>
            </p:cNvGrpSpPr>
            <p:nvPr/>
          </p:nvGrpSpPr>
          <p:grpSpPr bwMode="auto">
            <a:xfrm rot="-5400000" flipH="1" flipV="1">
              <a:off x="2648" y="684"/>
              <a:ext cx="70" cy="134"/>
              <a:chOff x="1827" y="2496"/>
              <a:chExt cx="93" cy="96"/>
            </a:xfrm>
          </p:grpSpPr>
          <p:sp>
            <p:nvSpPr>
              <p:cNvPr id="6972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23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91" name="Group 157"/>
            <p:cNvGrpSpPr>
              <a:grpSpLocks/>
            </p:cNvGrpSpPr>
            <p:nvPr/>
          </p:nvGrpSpPr>
          <p:grpSpPr bwMode="auto">
            <a:xfrm rot="16200000" flipH="1">
              <a:off x="2959" y="684"/>
              <a:ext cx="70" cy="134"/>
              <a:chOff x="1827" y="2496"/>
              <a:chExt cx="93" cy="96"/>
            </a:xfrm>
          </p:grpSpPr>
          <p:sp>
            <p:nvSpPr>
              <p:cNvPr id="697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21" name="Line 15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92" name="Text Box 160"/>
            <p:cNvSpPr txBox="1">
              <a:spLocks noChangeArrowheads="1"/>
            </p:cNvSpPr>
            <p:nvPr/>
          </p:nvSpPr>
          <p:spPr bwMode="auto">
            <a:xfrm rot="10800000" flipV="1">
              <a:off x="2595" y="596"/>
              <a:ext cx="289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69693" name="Text Box 161"/>
            <p:cNvSpPr txBox="1">
              <a:spLocks noChangeArrowheads="1"/>
            </p:cNvSpPr>
            <p:nvPr/>
          </p:nvSpPr>
          <p:spPr bwMode="auto">
            <a:xfrm rot="10800000" flipV="1">
              <a:off x="2817" y="596"/>
              <a:ext cx="289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69694" name="Line 162"/>
            <p:cNvSpPr>
              <a:spLocks noChangeShapeType="1"/>
            </p:cNvSpPr>
            <p:nvPr/>
          </p:nvSpPr>
          <p:spPr bwMode="auto">
            <a:xfrm>
              <a:off x="3061" y="588"/>
              <a:ext cx="0" cy="10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95" name="Group 163"/>
            <p:cNvGrpSpPr>
              <a:grpSpLocks/>
            </p:cNvGrpSpPr>
            <p:nvPr/>
          </p:nvGrpSpPr>
          <p:grpSpPr bwMode="auto">
            <a:xfrm rot="-5400000" flipH="1" flipV="1">
              <a:off x="3174" y="1507"/>
              <a:ext cx="129" cy="178"/>
              <a:chOff x="1827" y="2496"/>
              <a:chExt cx="93" cy="96"/>
            </a:xfrm>
          </p:grpSpPr>
          <p:sp>
            <p:nvSpPr>
              <p:cNvPr id="6971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19" name="Line 16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96" name="Line 166"/>
            <p:cNvSpPr>
              <a:spLocks noChangeShapeType="1"/>
            </p:cNvSpPr>
            <p:nvPr/>
          </p:nvSpPr>
          <p:spPr bwMode="auto">
            <a:xfrm flipH="1">
              <a:off x="3061" y="974"/>
              <a:ext cx="10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97" name="Group 167"/>
            <p:cNvGrpSpPr>
              <a:grpSpLocks/>
            </p:cNvGrpSpPr>
            <p:nvPr/>
          </p:nvGrpSpPr>
          <p:grpSpPr bwMode="auto">
            <a:xfrm rot="-5400000" flipH="1" flipV="1">
              <a:off x="3174" y="821"/>
              <a:ext cx="129" cy="178"/>
              <a:chOff x="1827" y="2496"/>
              <a:chExt cx="93" cy="96"/>
            </a:xfrm>
          </p:grpSpPr>
          <p:sp>
            <p:nvSpPr>
              <p:cNvPr id="6971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17" name="Line 1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98" name="Line 170"/>
            <p:cNvSpPr>
              <a:spLocks noChangeShapeType="1"/>
            </p:cNvSpPr>
            <p:nvPr/>
          </p:nvSpPr>
          <p:spPr bwMode="auto">
            <a:xfrm flipH="1">
              <a:off x="1993" y="1060"/>
              <a:ext cx="10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99" name="Group 171"/>
            <p:cNvGrpSpPr>
              <a:grpSpLocks/>
            </p:cNvGrpSpPr>
            <p:nvPr/>
          </p:nvGrpSpPr>
          <p:grpSpPr bwMode="auto">
            <a:xfrm rot="5400000" flipV="1">
              <a:off x="2863" y="907"/>
              <a:ext cx="129" cy="177"/>
              <a:chOff x="1827" y="2496"/>
              <a:chExt cx="93" cy="96"/>
            </a:xfrm>
          </p:grpSpPr>
          <p:sp>
            <p:nvSpPr>
              <p:cNvPr id="697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15" name="Line 1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700" name="Group 174"/>
            <p:cNvGrpSpPr>
              <a:grpSpLocks/>
            </p:cNvGrpSpPr>
            <p:nvPr/>
          </p:nvGrpSpPr>
          <p:grpSpPr bwMode="auto">
            <a:xfrm rot="10800000" flipH="1" flipV="1">
              <a:off x="2927" y="1445"/>
              <a:ext cx="134" cy="172"/>
              <a:chOff x="1827" y="2496"/>
              <a:chExt cx="93" cy="96"/>
            </a:xfrm>
          </p:grpSpPr>
          <p:sp>
            <p:nvSpPr>
              <p:cNvPr id="697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69713" name="Line 17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701" name="Text Box 177"/>
            <p:cNvSpPr txBox="1">
              <a:spLocks noChangeArrowheads="1"/>
            </p:cNvSpPr>
            <p:nvPr/>
          </p:nvSpPr>
          <p:spPr bwMode="auto">
            <a:xfrm>
              <a:off x="2082" y="1231"/>
              <a:ext cx="890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69702" name="Text Box 178"/>
            <p:cNvSpPr txBox="1">
              <a:spLocks noChangeArrowheads="1"/>
            </p:cNvSpPr>
            <p:nvPr/>
          </p:nvSpPr>
          <p:spPr bwMode="auto">
            <a:xfrm>
              <a:off x="3150" y="1231"/>
              <a:ext cx="88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69703" name="Text Box 179"/>
            <p:cNvSpPr txBox="1">
              <a:spLocks noChangeArrowheads="1"/>
            </p:cNvSpPr>
            <p:nvPr/>
          </p:nvSpPr>
          <p:spPr bwMode="auto">
            <a:xfrm>
              <a:off x="2038" y="802"/>
              <a:ext cx="88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Kitchen</a:t>
              </a:r>
            </a:p>
          </p:txBody>
        </p:sp>
        <p:sp>
          <p:nvSpPr>
            <p:cNvPr id="69704" name="Text Box 180"/>
            <p:cNvSpPr txBox="1">
              <a:spLocks noChangeArrowheads="1"/>
            </p:cNvSpPr>
            <p:nvPr/>
          </p:nvSpPr>
          <p:spPr bwMode="auto">
            <a:xfrm>
              <a:off x="3150" y="717"/>
              <a:ext cx="88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Storage</a:t>
              </a:r>
            </a:p>
          </p:txBody>
        </p:sp>
        <p:sp>
          <p:nvSpPr>
            <p:cNvPr id="69705" name="Text Box 181"/>
            <p:cNvSpPr txBox="1">
              <a:spLocks noChangeArrowheads="1"/>
            </p:cNvSpPr>
            <p:nvPr/>
          </p:nvSpPr>
          <p:spPr bwMode="auto">
            <a:xfrm>
              <a:off x="2349" y="2517"/>
              <a:ext cx="106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69706" name="Text Box 182"/>
            <p:cNvSpPr txBox="1">
              <a:spLocks noChangeArrowheads="1"/>
            </p:cNvSpPr>
            <p:nvPr/>
          </p:nvSpPr>
          <p:spPr bwMode="auto">
            <a:xfrm>
              <a:off x="2349" y="2131"/>
              <a:ext cx="934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2nd Floor/Basement</a:t>
              </a:r>
            </a:p>
          </p:txBody>
        </p:sp>
        <p:sp>
          <p:nvSpPr>
            <p:cNvPr id="69707" name="Text Box 183"/>
            <p:cNvSpPr txBox="1">
              <a:spLocks noChangeArrowheads="1"/>
            </p:cNvSpPr>
            <p:nvPr/>
          </p:nvSpPr>
          <p:spPr bwMode="auto">
            <a:xfrm>
              <a:off x="2616" y="3503"/>
              <a:ext cx="440" cy="20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9708" name="Text Box 184"/>
            <p:cNvSpPr txBox="1">
              <a:spLocks noChangeArrowheads="1"/>
            </p:cNvSpPr>
            <p:nvPr/>
          </p:nvSpPr>
          <p:spPr bwMode="auto">
            <a:xfrm>
              <a:off x="4039" y="1960"/>
              <a:ext cx="439" cy="20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69709" name="Text Box 185"/>
            <p:cNvSpPr txBox="1">
              <a:spLocks noChangeArrowheads="1"/>
            </p:cNvSpPr>
            <p:nvPr/>
          </p:nvSpPr>
          <p:spPr bwMode="auto">
            <a:xfrm>
              <a:off x="1104" y="1960"/>
              <a:ext cx="434" cy="20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9710" name="Text Box 186"/>
            <p:cNvSpPr txBox="1">
              <a:spLocks noChangeArrowheads="1"/>
            </p:cNvSpPr>
            <p:nvPr/>
          </p:nvSpPr>
          <p:spPr bwMode="auto">
            <a:xfrm>
              <a:off x="2661" y="288"/>
              <a:ext cx="440" cy="20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9711" name="Rectangle 188"/>
            <p:cNvSpPr>
              <a:spLocks noChangeArrowheads="1"/>
            </p:cNvSpPr>
            <p:nvPr/>
          </p:nvSpPr>
          <p:spPr bwMode="auto">
            <a:xfrm>
              <a:off x="3888" y="2784"/>
              <a:ext cx="637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1st Floor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DA602ED-AC87-4AEE-BB16-66B6F50F4CB1}" type="slidenum">
              <a:rPr lang="en-US"/>
              <a:pPr>
                <a:defRPr/>
              </a:pPr>
              <a:t>244</a:t>
            </a:fld>
            <a:endParaRPr lang="en-US" dirty="0"/>
          </a:p>
        </p:txBody>
      </p:sp>
      <p:sp>
        <p:nvSpPr>
          <p:cNvPr id="70659" name="Rectangle 196"/>
          <p:cNvSpPr>
            <a:spLocks noChangeArrowheads="1"/>
          </p:cNvSpPr>
          <p:nvPr/>
        </p:nvSpPr>
        <p:spPr bwMode="auto">
          <a:xfrm>
            <a:off x="1676400" y="0"/>
            <a:ext cx="64008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660" name="Rectangle 144"/>
          <p:cNvSpPr>
            <a:spLocks noChangeArrowheads="1"/>
          </p:cNvSpPr>
          <p:nvPr/>
        </p:nvSpPr>
        <p:spPr bwMode="auto">
          <a:xfrm>
            <a:off x="6172200" y="4114800"/>
            <a:ext cx="1109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2nd Floor</a:t>
            </a:r>
          </a:p>
        </p:txBody>
      </p:sp>
      <p:grpSp>
        <p:nvGrpSpPr>
          <p:cNvPr id="70661" name="Group 197"/>
          <p:cNvGrpSpPr>
            <a:grpSpLocks/>
          </p:cNvGrpSpPr>
          <p:nvPr/>
        </p:nvGrpSpPr>
        <p:grpSpPr bwMode="auto">
          <a:xfrm>
            <a:off x="2089150" y="304800"/>
            <a:ext cx="5302250" cy="5889625"/>
            <a:chOff x="1104" y="192"/>
            <a:chExt cx="3556" cy="3975"/>
          </a:xfrm>
        </p:grpSpPr>
        <p:sp>
          <p:nvSpPr>
            <p:cNvPr id="70662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63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64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65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66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67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68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70853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54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69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70851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52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70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70849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50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71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70847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48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672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73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74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75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76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70845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46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77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70843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44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678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79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80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70839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0841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42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40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81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70822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70837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38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23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0824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70835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36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0825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70833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34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26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27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0828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70829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70831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0832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70830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0682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70818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0820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21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19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83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70814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0816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17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15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84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70810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0812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13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11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85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70806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0808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809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807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86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70804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05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687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88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70802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03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89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70800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801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690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91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92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70796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0798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799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0797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693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0788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9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70790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91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92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93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94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95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694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95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0780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1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70782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3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4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5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6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7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696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697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698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70774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077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779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0775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077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777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0699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707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73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00" name="Text Box 123"/>
            <p:cNvSpPr txBox="1">
              <a:spLocks noChangeArrowheads="1"/>
            </p:cNvSpPr>
            <p:nvPr/>
          </p:nvSpPr>
          <p:spPr bwMode="auto">
            <a:xfrm>
              <a:off x="2448" y="2976"/>
              <a:ext cx="1104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0701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702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70766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077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70771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0767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076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70769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70703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70704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707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65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05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3"/>
              <a:ext cx="31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0706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0707" name="Text Box 138"/>
            <p:cNvSpPr txBox="1">
              <a:spLocks noChangeArrowheads="1"/>
            </p:cNvSpPr>
            <p:nvPr/>
          </p:nvSpPr>
          <p:spPr bwMode="auto">
            <a:xfrm>
              <a:off x="2064" y="1104"/>
              <a:ext cx="100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0708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70709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84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0710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83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0711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84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0712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77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grpSp>
          <p:nvGrpSpPr>
            <p:cNvPr id="70713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70762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63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14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70760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61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15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70758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59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16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70756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57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17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18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19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20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721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70738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70744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70754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0755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0745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70752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0753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0746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7075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075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0747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70748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0749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70739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70740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741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742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743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0722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70736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7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23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70734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5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24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70732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3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25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70730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1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26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27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28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29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683415F-47F3-438B-A463-5CD6FAE42679}" type="slidenum">
              <a:rPr lang="en-US"/>
              <a:pPr>
                <a:defRPr/>
              </a:pPr>
              <a:t>245</a:t>
            </a:fld>
            <a:endParaRPr lang="en-US" dirty="0"/>
          </a:p>
        </p:txBody>
      </p:sp>
      <p:sp>
        <p:nvSpPr>
          <p:cNvPr id="71683" name="Rectangle 32"/>
          <p:cNvSpPr>
            <a:spLocks noChangeArrowheads="1"/>
          </p:cNvSpPr>
          <p:nvPr/>
        </p:nvSpPr>
        <p:spPr bwMode="auto">
          <a:xfrm>
            <a:off x="1295400" y="0"/>
            <a:ext cx="67818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684" name="Line 2"/>
          <p:cNvSpPr>
            <a:spLocks noChangeShapeType="1"/>
          </p:cNvSpPr>
          <p:nvPr/>
        </p:nvSpPr>
        <p:spPr bwMode="auto">
          <a:xfrm>
            <a:off x="3276600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5" name="Line 3"/>
          <p:cNvSpPr>
            <a:spLocks noChangeShapeType="1"/>
          </p:cNvSpPr>
          <p:nvPr/>
        </p:nvSpPr>
        <p:spPr bwMode="auto">
          <a:xfrm>
            <a:off x="3276600" y="1905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6" name="Line 4"/>
          <p:cNvSpPr>
            <a:spLocks noChangeShapeType="1"/>
          </p:cNvSpPr>
          <p:nvPr/>
        </p:nvSpPr>
        <p:spPr bwMode="auto">
          <a:xfrm>
            <a:off x="5943600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7" name="Line 5"/>
          <p:cNvSpPr>
            <a:spLocks noChangeShapeType="1"/>
          </p:cNvSpPr>
          <p:nvPr/>
        </p:nvSpPr>
        <p:spPr bwMode="auto">
          <a:xfrm>
            <a:off x="3276600" y="4953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688" name="Group 6"/>
          <p:cNvGrpSpPr>
            <a:grpSpLocks/>
          </p:cNvGrpSpPr>
          <p:nvPr/>
        </p:nvGrpSpPr>
        <p:grpSpPr bwMode="auto">
          <a:xfrm flipH="1" flipV="1">
            <a:off x="4876800" y="1905000"/>
            <a:ext cx="228600" cy="838200"/>
            <a:chOff x="2880" y="1920"/>
            <a:chExt cx="144" cy="528"/>
          </a:xfrm>
        </p:grpSpPr>
        <p:sp>
          <p:nvSpPr>
            <p:cNvPr id="71706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07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71708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09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0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1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2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3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689" name="Text Box 15"/>
          <p:cNvSpPr txBox="1">
            <a:spLocks noChangeArrowheads="1"/>
          </p:cNvSpPr>
          <p:nvPr/>
        </p:nvSpPr>
        <p:spPr bwMode="auto">
          <a:xfrm>
            <a:off x="4419600" y="28194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71690" name="Text Box 16"/>
          <p:cNvSpPr txBox="1">
            <a:spLocks noChangeArrowheads="1"/>
          </p:cNvSpPr>
          <p:nvPr/>
        </p:nvSpPr>
        <p:spPr bwMode="auto">
          <a:xfrm>
            <a:off x="3886200" y="3810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71691" name="Group 17"/>
          <p:cNvGrpSpPr>
            <a:grpSpLocks/>
          </p:cNvGrpSpPr>
          <p:nvPr/>
        </p:nvGrpSpPr>
        <p:grpSpPr bwMode="auto">
          <a:xfrm rot="5400000">
            <a:off x="4696619" y="4849019"/>
            <a:ext cx="152400" cy="207962"/>
            <a:chOff x="3696" y="2016"/>
            <a:chExt cx="96" cy="131"/>
          </a:xfrm>
        </p:grpSpPr>
        <p:grpSp>
          <p:nvGrpSpPr>
            <p:cNvPr id="71702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1704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05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703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1692" name="Group 22"/>
          <p:cNvGrpSpPr>
            <a:grpSpLocks/>
          </p:cNvGrpSpPr>
          <p:nvPr/>
        </p:nvGrpSpPr>
        <p:grpSpPr bwMode="auto">
          <a:xfrm rot="5400000">
            <a:off x="4599782" y="1801018"/>
            <a:ext cx="152400" cy="207963"/>
            <a:chOff x="3696" y="2016"/>
            <a:chExt cx="96" cy="131"/>
          </a:xfrm>
        </p:grpSpPr>
        <p:grpSp>
          <p:nvGrpSpPr>
            <p:cNvPr id="71698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1700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01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699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693" name="Text Box 27"/>
          <p:cNvSpPr txBox="1">
            <a:spLocks noChangeArrowheads="1"/>
          </p:cNvSpPr>
          <p:nvPr/>
        </p:nvSpPr>
        <p:spPr bwMode="auto">
          <a:xfrm>
            <a:off x="4191000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71694" name="Text Box 28"/>
          <p:cNvSpPr txBox="1">
            <a:spLocks noChangeArrowheads="1"/>
          </p:cNvSpPr>
          <p:nvPr/>
        </p:nvSpPr>
        <p:spPr bwMode="auto">
          <a:xfrm>
            <a:off x="4191000" y="1066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71695" name="Text Box 29"/>
          <p:cNvSpPr txBox="1">
            <a:spLocks noChangeArrowheads="1"/>
          </p:cNvSpPr>
          <p:nvPr/>
        </p:nvSpPr>
        <p:spPr bwMode="auto">
          <a:xfrm>
            <a:off x="6553200" y="3200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71696" name="Text Box 30"/>
          <p:cNvSpPr txBox="1">
            <a:spLocks noChangeArrowheads="1"/>
          </p:cNvSpPr>
          <p:nvPr/>
        </p:nvSpPr>
        <p:spPr bwMode="auto">
          <a:xfrm>
            <a:off x="1981200" y="3124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71697" name="Rectangle 31"/>
          <p:cNvSpPr>
            <a:spLocks noChangeArrowheads="1"/>
          </p:cNvSpPr>
          <p:nvPr/>
        </p:nvSpPr>
        <p:spPr bwMode="auto">
          <a:xfrm>
            <a:off x="6858000" y="462121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DEF21FF-BF4D-4F30-BE08-6F33A78E003B}" type="slidenum">
              <a:rPr lang="en-US"/>
              <a:pPr>
                <a:defRPr/>
              </a:pPr>
              <a:t>246</a:t>
            </a:fld>
            <a:endParaRPr lang="en-US" dirty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2nd ITERATION (cont'd)</a:t>
            </a:r>
          </a:p>
        </p:txBody>
      </p:sp>
      <p:graphicFrame>
        <p:nvGraphicFramePr>
          <p:cNvPr id="17410" name="Object 5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186525"/>
              </p:ext>
            </p:extLst>
          </p:nvPr>
        </p:nvGraphicFramePr>
        <p:xfrm>
          <a:off x="1752600" y="281940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81940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6467475" y="24384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11295CB-3F4E-4897-A245-1BA4837E2025}" type="slidenum">
              <a:rPr lang="en-US"/>
              <a:pPr>
                <a:defRPr/>
              </a:pPr>
              <a:t>211</a:t>
            </a:fld>
            <a:endParaRPr lang="en-US" dirty="0"/>
          </a:p>
        </p:txBody>
      </p:sp>
      <p:pic>
        <p:nvPicPr>
          <p:cNvPr id="52227" name="Picture 1026" descr="This is a picture of the other side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Text Box 1027"/>
          <p:cNvSpPr txBox="1">
            <a:spLocks noChangeArrowheads="1"/>
          </p:cNvSpPr>
          <p:nvPr/>
        </p:nvSpPr>
        <p:spPr bwMode="auto">
          <a:xfrm>
            <a:off x="5257800" y="5562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52229" name="Line 1028"/>
          <p:cNvSpPr>
            <a:spLocks noChangeShapeType="1"/>
          </p:cNvSpPr>
          <p:nvPr/>
        </p:nvSpPr>
        <p:spPr bwMode="auto">
          <a:xfrm flipV="1">
            <a:off x="5486400" y="45720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6AD7CCA-C39E-4DA4-B521-E6A90CC31B38}" type="slidenum">
              <a:rPr lang="en-US"/>
              <a:pPr>
                <a:defRPr/>
              </a:pPr>
              <a:t>247</a:t>
            </a:fld>
            <a:endParaRPr lang="en-US" dirty="0"/>
          </a:p>
        </p:txBody>
      </p:sp>
      <p:pic>
        <p:nvPicPr>
          <p:cNvPr id="18436" name="Picture 3" descr="This is a picture of the front and side of the same sewing factory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7010400" y="4800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2438400" y="4495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8434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277981"/>
              </p:ext>
            </p:extLst>
          </p:nvPr>
        </p:nvGraphicFramePr>
        <p:xfrm>
          <a:off x="1314450" y="5757863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450" y="5757863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6043613" y="54149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EEC835E-FA83-406D-9E3E-19549B55FFC4}" type="slidenum">
              <a:rPr lang="en-US"/>
              <a:pPr>
                <a:defRPr/>
              </a:pPr>
              <a:t>248</a:t>
            </a:fld>
            <a:endParaRPr lang="en-US" dirty="0"/>
          </a:p>
        </p:txBody>
      </p:sp>
      <p:pic>
        <p:nvPicPr>
          <p:cNvPr id="19460" name="Picture 3" descr="This is a picture of the back of the same sewing factory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19458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791378"/>
              </p:ext>
            </p:extLst>
          </p:nvPr>
        </p:nvGraphicFramePr>
        <p:xfrm>
          <a:off x="1371600" y="575310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75310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6105525" y="54054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3914F2E-8F2D-473B-8DD5-962D30E281AA}" type="slidenum">
              <a:rPr lang="en-US"/>
              <a:pPr>
                <a:defRPr/>
              </a:pPr>
              <a:t>249</a:t>
            </a:fld>
            <a:endParaRPr lang="en-US" dirty="0"/>
          </a:p>
        </p:txBody>
      </p:sp>
      <p:pic>
        <p:nvPicPr>
          <p:cNvPr id="20484" name="Picture 3" descr="This is a picture of the front and other side of the same sewing factory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14478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57150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20482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286090"/>
              </p:ext>
            </p:extLst>
          </p:nvPr>
        </p:nvGraphicFramePr>
        <p:xfrm>
          <a:off x="1238250" y="5757863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5757863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5948363" y="53959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672DF54-C5F0-43B1-B5CF-4795FCFD4A9F}" type="slidenum">
              <a:rPr lang="en-US"/>
              <a:pPr>
                <a:defRPr/>
              </a:pPr>
              <a:t>250</a:t>
            </a:fld>
            <a:endParaRPr lang="en-US" dirty="0"/>
          </a:p>
        </p:txBody>
      </p:sp>
      <p:sp>
        <p:nvSpPr>
          <p:cNvPr id="21508" name="Rectangle 67"/>
          <p:cNvSpPr>
            <a:spLocks noChangeArrowheads="1"/>
          </p:cNvSpPr>
          <p:nvPr/>
        </p:nvSpPr>
        <p:spPr bwMode="auto">
          <a:xfrm>
            <a:off x="1524000" y="0"/>
            <a:ext cx="5805488" cy="609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509" name="Line 2"/>
          <p:cNvSpPr>
            <a:spLocks noChangeShapeType="1"/>
          </p:cNvSpPr>
          <p:nvPr/>
        </p:nvSpPr>
        <p:spPr bwMode="auto">
          <a:xfrm>
            <a:off x="3186113" y="444500"/>
            <a:ext cx="0" cy="477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10" name="Line 3"/>
          <p:cNvSpPr>
            <a:spLocks noChangeShapeType="1"/>
          </p:cNvSpPr>
          <p:nvPr/>
        </p:nvSpPr>
        <p:spPr bwMode="auto">
          <a:xfrm>
            <a:off x="5657850" y="2281238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11" name="Line 4"/>
          <p:cNvSpPr>
            <a:spLocks noChangeShapeType="1"/>
          </p:cNvSpPr>
          <p:nvPr/>
        </p:nvSpPr>
        <p:spPr bwMode="auto">
          <a:xfrm>
            <a:off x="5657850" y="2281238"/>
            <a:ext cx="0" cy="2938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12" name="Line 5"/>
          <p:cNvSpPr>
            <a:spLocks noChangeShapeType="1"/>
          </p:cNvSpPr>
          <p:nvPr/>
        </p:nvSpPr>
        <p:spPr bwMode="auto">
          <a:xfrm>
            <a:off x="3186113" y="5219700"/>
            <a:ext cx="2471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21513" name="Group 6"/>
          <p:cNvGrpSpPr>
            <a:grpSpLocks/>
          </p:cNvGrpSpPr>
          <p:nvPr/>
        </p:nvGrpSpPr>
        <p:grpSpPr bwMode="auto">
          <a:xfrm flipH="1" flipV="1">
            <a:off x="4668838" y="2281238"/>
            <a:ext cx="212725" cy="808037"/>
            <a:chOff x="2880" y="1920"/>
            <a:chExt cx="144" cy="528"/>
          </a:xfrm>
        </p:grpSpPr>
        <p:sp>
          <p:nvSpPr>
            <p:cNvPr id="21564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65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21566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67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68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69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0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1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1514" name="Text Box 15"/>
          <p:cNvSpPr txBox="1">
            <a:spLocks noChangeArrowheads="1"/>
          </p:cNvSpPr>
          <p:nvPr/>
        </p:nvSpPr>
        <p:spPr bwMode="auto">
          <a:xfrm>
            <a:off x="3892550" y="3162300"/>
            <a:ext cx="16240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1st</a:t>
            </a:r>
            <a:r>
              <a:rPr lang="en-US" sz="1400" b="1" baseline="30000" dirty="0">
                <a:latin typeface="Arial" charset="0"/>
              </a:rPr>
              <a:t>  </a:t>
            </a:r>
            <a:r>
              <a:rPr lang="en-US" sz="1400" b="1" dirty="0">
                <a:latin typeface="Arial" charset="0"/>
              </a:rPr>
              <a:t> Floor</a:t>
            </a:r>
          </a:p>
        </p:txBody>
      </p:sp>
      <p:sp>
        <p:nvSpPr>
          <p:cNvPr id="21515" name="Text Box 16"/>
          <p:cNvSpPr txBox="1">
            <a:spLocks noChangeArrowheads="1"/>
          </p:cNvSpPr>
          <p:nvPr/>
        </p:nvSpPr>
        <p:spPr bwMode="auto">
          <a:xfrm>
            <a:off x="3963988" y="3749675"/>
            <a:ext cx="1481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 </a:t>
            </a:r>
          </a:p>
        </p:txBody>
      </p:sp>
      <p:sp>
        <p:nvSpPr>
          <p:cNvPr id="21516" name="Text Box 17"/>
          <p:cNvSpPr txBox="1">
            <a:spLocks noChangeArrowheads="1"/>
          </p:cNvSpPr>
          <p:nvPr/>
        </p:nvSpPr>
        <p:spPr bwMode="auto">
          <a:xfrm>
            <a:off x="5022850" y="1981200"/>
            <a:ext cx="917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Furnace</a:t>
            </a:r>
          </a:p>
        </p:txBody>
      </p:sp>
      <p:sp>
        <p:nvSpPr>
          <p:cNvPr id="21517" name="Line 18"/>
          <p:cNvSpPr>
            <a:spLocks noChangeShapeType="1"/>
          </p:cNvSpPr>
          <p:nvPr/>
        </p:nvSpPr>
        <p:spPr bwMode="auto">
          <a:xfrm>
            <a:off x="5305425" y="264795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18" name="Line 19"/>
          <p:cNvSpPr>
            <a:spLocks noChangeShapeType="1"/>
          </p:cNvSpPr>
          <p:nvPr/>
        </p:nvSpPr>
        <p:spPr bwMode="auto">
          <a:xfrm>
            <a:off x="5305425" y="2281238"/>
            <a:ext cx="0" cy="366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21519" name="Group 20"/>
          <p:cNvGrpSpPr>
            <a:grpSpLocks/>
          </p:cNvGrpSpPr>
          <p:nvPr/>
        </p:nvGrpSpPr>
        <p:grpSpPr bwMode="auto">
          <a:xfrm rot="5400000">
            <a:off x="3773488" y="5122862"/>
            <a:ext cx="146050" cy="193675"/>
            <a:chOff x="3696" y="2016"/>
            <a:chExt cx="96" cy="131"/>
          </a:xfrm>
        </p:grpSpPr>
        <p:grpSp>
          <p:nvGrpSpPr>
            <p:cNvPr id="21560" name="Group 21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62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63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61" name="Line 24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1520" name="Group 25"/>
          <p:cNvGrpSpPr>
            <a:grpSpLocks/>
          </p:cNvGrpSpPr>
          <p:nvPr/>
        </p:nvGrpSpPr>
        <p:grpSpPr bwMode="auto">
          <a:xfrm rot="5400000">
            <a:off x="4922044" y="5122069"/>
            <a:ext cx="146050" cy="192088"/>
            <a:chOff x="3696" y="2016"/>
            <a:chExt cx="96" cy="131"/>
          </a:xfrm>
        </p:grpSpPr>
        <p:grpSp>
          <p:nvGrpSpPr>
            <p:cNvPr id="21556" name="Group 26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58" name="Line 2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59" name="Line 2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57" name="Line 29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1521" name="Line 30"/>
          <p:cNvSpPr>
            <a:spLocks noChangeShapeType="1"/>
          </p:cNvSpPr>
          <p:nvPr/>
        </p:nvSpPr>
        <p:spPr bwMode="auto">
          <a:xfrm>
            <a:off x="3186113" y="444500"/>
            <a:ext cx="3319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22" name="Line 31"/>
          <p:cNvSpPr>
            <a:spLocks noChangeShapeType="1"/>
          </p:cNvSpPr>
          <p:nvPr/>
        </p:nvSpPr>
        <p:spPr bwMode="auto">
          <a:xfrm>
            <a:off x="6505575" y="444500"/>
            <a:ext cx="0" cy="1836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23" name="Line 32"/>
          <p:cNvSpPr>
            <a:spLocks noChangeShapeType="1"/>
          </p:cNvSpPr>
          <p:nvPr/>
        </p:nvSpPr>
        <p:spPr bwMode="auto">
          <a:xfrm>
            <a:off x="5305425" y="2281238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24" name="Text Box 33"/>
          <p:cNvSpPr txBox="1">
            <a:spLocks noChangeArrowheads="1"/>
          </p:cNvSpPr>
          <p:nvPr/>
        </p:nvSpPr>
        <p:spPr bwMode="auto">
          <a:xfrm>
            <a:off x="4175125" y="52197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1525" name="Text Box 34"/>
          <p:cNvSpPr txBox="1">
            <a:spLocks noChangeArrowheads="1"/>
          </p:cNvSpPr>
          <p:nvPr/>
        </p:nvSpPr>
        <p:spPr bwMode="auto">
          <a:xfrm>
            <a:off x="4386263" y="5921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1526" name="Text Box 35"/>
          <p:cNvSpPr txBox="1">
            <a:spLocks noChangeArrowheads="1"/>
          </p:cNvSpPr>
          <p:nvPr/>
        </p:nvSpPr>
        <p:spPr bwMode="auto">
          <a:xfrm>
            <a:off x="6010275" y="2574925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21527" name="Text Box 36"/>
          <p:cNvSpPr txBox="1">
            <a:spLocks noChangeArrowheads="1"/>
          </p:cNvSpPr>
          <p:nvPr/>
        </p:nvSpPr>
        <p:spPr bwMode="auto">
          <a:xfrm>
            <a:off x="2057400" y="25019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21528" name="Rectangle 37"/>
          <p:cNvSpPr>
            <a:spLocks noChangeArrowheads="1"/>
          </p:cNvSpPr>
          <p:nvPr/>
        </p:nvSpPr>
        <p:spPr bwMode="auto">
          <a:xfrm>
            <a:off x="5940425" y="3676650"/>
            <a:ext cx="1154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Basement</a:t>
            </a:r>
          </a:p>
        </p:txBody>
      </p:sp>
      <p:sp>
        <p:nvSpPr>
          <p:cNvPr id="21529" name="Oval 38"/>
          <p:cNvSpPr>
            <a:spLocks noChangeArrowheads="1"/>
          </p:cNvSpPr>
          <p:nvPr/>
        </p:nvSpPr>
        <p:spPr bwMode="auto">
          <a:xfrm>
            <a:off x="3116263" y="4117975"/>
            <a:ext cx="2611437" cy="1028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1530" name="Group 39"/>
          <p:cNvGrpSpPr>
            <a:grpSpLocks/>
          </p:cNvGrpSpPr>
          <p:nvPr/>
        </p:nvGrpSpPr>
        <p:grpSpPr bwMode="auto">
          <a:xfrm>
            <a:off x="3116263" y="4411663"/>
            <a:ext cx="141287" cy="200025"/>
            <a:chOff x="3696" y="2016"/>
            <a:chExt cx="96" cy="131"/>
          </a:xfrm>
        </p:grpSpPr>
        <p:grpSp>
          <p:nvGrpSpPr>
            <p:cNvPr id="21552" name="Group 4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54" name="Line 4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55" name="Line 4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53" name="Line 4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1531" name="Group 44"/>
          <p:cNvGrpSpPr>
            <a:grpSpLocks/>
          </p:cNvGrpSpPr>
          <p:nvPr/>
        </p:nvGrpSpPr>
        <p:grpSpPr bwMode="auto">
          <a:xfrm>
            <a:off x="3116263" y="3162300"/>
            <a:ext cx="141287" cy="201613"/>
            <a:chOff x="3696" y="2016"/>
            <a:chExt cx="96" cy="131"/>
          </a:xfrm>
        </p:grpSpPr>
        <p:grpSp>
          <p:nvGrpSpPr>
            <p:cNvPr id="21548" name="Group 4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50" name="Line 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51" name="Line 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49" name="Line 4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1532" name="Group 49"/>
          <p:cNvGrpSpPr>
            <a:grpSpLocks/>
          </p:cNvGrpSpPr>
          <p:nvPr/>
        </p:nvGrpSpPr>
        <p:grpSpPr bwMode="auto">
          <a:xfrm>
            <a:off x="3116263" y="2281238"/>
            <a:ext cx="141287" cy="200025"/>
            <a:chOff x="3696" y="2016"/>
            <a:chExt cx="96" cy="131"/>
          </a:xfrm>
        </p:grpSpPr>
        <p:grpSp>
          <p:nvGrpSpPr>
            <p:cNvPr id="21544" name="Group 5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46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47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45" name="Line 5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1533" name="Group 54"/>
          <p:cNvGrpSpPr>
            <a:grpSpLocks/>
          </p:cNvGrpSpPr>
          <p:nvPr/>
        </p:nvGrpSpPr>
        <p:grpSpPr bwMode="auto">
          <a:xfrm>
            <a:off x="5586413" y="4559300"/>
            <a:ext cx="141287" cy="200025"/>
            <a:chOff x="3696" y="2016"/>
            <a:chExt cx="96" cy="131"/>
          </a:xfrm>
        </p:grpSpPr>
        <p:grpSp>
          <p:nvGrpSpPr>
            <p:cNvPr id="21540" name="Group 5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42" name="Line 5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43" name="Line 5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41" name="Line 5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1534" name="Group 59"/>
          <p:cNvGrpSpPr>
            <a:grpSpLocks/>
          </p:cNvGrpSpPr>
          <p:nvPr/>
        </p:nvGrpSpPr>
        <p:grpSpPr bwMode="auto">
          <a:xfrm rot="5400000">
            <a:off x="5963444" y="2185194"/>
            <a:ext cx="146050" cy="192088"/>
            <a:chOff x="3696" y="2016"/>
            <a:chExt cx="96" cy="131"/>
          </a:xfrm>
        </p:grpSpPr>
        <p:grpSp>
          <p:nvGrpSpPr>
            <p:cNvPr id="21536" name="Group 6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21538" name="Line 6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39" name="Line 6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37" name="Line 6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21506" name="Object 66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24634"/>
              </p:ext>
            </p:extLst>
          </p:nvPr>
        </p:nvGraphicFramePr>
        <p:xfrm>
          <a:off x="1524000" y="576738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6738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35" name="Text Box 64"/>
          <p:cNvSpPr txBox="1">
            <a:spLocks noChangeArrowheads="1"/>
          </p:cNvSpPr>
          <p:nvPr/>
        </p:nvSpPr>
        <p:spPr bwMode="auto">
          <a:xfrm>
            <a:off x="6248400" y="54959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FC935C8-C85C-4C57-A146-E4FB6E1667F0}" type="slidenum">
              <a:rPr lang="en-US"/>
              <a:pPr>
                <a:defRPr/>
              </a:pPr>
              <a:t>251</a:t>
            </a:fld>
            <a:endParaRPr lang="en-US" dirty="0"/>
          </a:p>
        </p:txBody>
      </p:sp>
      <p:sp>
        <p:nvSpPr>
          <p:cNvPr id="72707" name="Rectangle 189"/>
          <p:cNvSpPr>
            <a:spLocks noChangeArrowheads="1"/>
          </p:cNvSpPr>
          <p:nvPr/>
        </p:nvSpPr>
        <p:spPr bwMode="auto">
          <a:xfrm>
            <a:off x="1143000" y="0"/>
            <a:ext cx="6705600" cy="6629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708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grpSp>
        <p:nvGrpSpPr>
          <p:cNvPr id="72709" name="Group 191"/>
          <p:cNvGrpSpPr>
            <a:grpSpLocks/>
          </p:cNvGrpSpPr>
          <p:nvPr/>
        </p:nvGrpSpPr>
        <p:grpSpPr bwMode="auto">
          <a:xfrm>
            <a:off x="1566863" y="457200"/>
            <a:ext cx="5572125" cy="5862638"/>
            <a:chOff x="987" y="288"/>
            <a:chExt cx="3237" cy="3559"/>
          </a:xfrm>
        </p:grpSpPr>
        <p:sp>
          <p:nvSpPr>
            <p:cNvPr id="72710" name="Line 2"/>
            <p:cNvSpPr>
              <a:spLocks noChangeShapeType="1"/>
            </p:cNvSpPr>
            <p:nvPr/>
          </p:nvSpPr>
          <p:spPr bwMode="auto">
            <a:xfrm>
              <a:off x="1841" y="601"/>
              <a:ext cx="0" cy="29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11" name="Line 3"/>
            <p:cNvSpPr>
              <a:spLocks noChangeShapeType="1"/>
            </p:cNvSpPr>
            <p:nvPr/>
          </p:nvSpPr>
          <p:spPr bwMode="auto">
            <a:xfrm>
              <a:off x="1841" y="601"/>
              <a:ext cx="20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12" name="Line 4"/>
            <p:cNvSpPr>
              <a:spLocks noChangeShapeType="1"/>
            </p:cNvSpPr>
            <p:nvPr/>
          </p:nvSpPr>
          <p:spPr bwMode="auto">
            <a:xfrm>
              <a:off x="3848" y="601"/>
              <a:ext cx="0" cy="1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13" name="Line 5"/>
            <p:cNvSpPr>
              <a:spLocks noChangeShapeType="1"/>
            </p:cNvSpPr>
            <p:nvPr/>
          </p:nvSpPr>
          <p:spPr bwMode="auto">
            <a:xfrm flipH="1">
              <a:off x="1841" y="1718"/>
              <a:ext cx="20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14" name="Line 6"/>
            <p:cNvSpPr>
              <a:spLocks noChangeShapeType="1"/>
            </p:cNvSpPr>
            <p:nvPr/>
          </p:nvSpPr>
          <p:spPr bwMode="auto">
            <a:xfrm>
              <a:off x="3335" y="1718"/>
              <a:ext cx="0" cy="17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15" name="Line 7"/>
            <p:cNvSpPr>
              <a:spLocks noChangeShapeType="1"/>
            </p:cNvSpPr>
            <p:nvPr/>
          </p:nvSpPr>
          <p:spPr bwMode="auto">
            <a:xfrm>
              <a:off x="1841" y="3505"/>
              <a:ext cx="14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16" name="Group 8"/>
            <p:cNvGrpSpPr>
              <a:grpSpLocks/>
            </p:cNvGrpSpPr>
            <p:nvPr/>
          </p:nvGrpSpPr>
          <p:grpSpPr bwMode="auto">
            <a:xfrm rot="5400000">
              <a:off x="3275" y="3312"/>
              <a:ext cx="122" cy="85"/>
              <a:chOff x="3216" y="2736"/>
              <a:chExt cx="336" cy="96"/>
            </a:xfrm>
          </p:grpSpPr>
          <p:sp>
            <p:nvSpPr>
              <p:cNvPr id="72894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95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17" name="Group 11"/>
            <p:cNvGrpSpPr>
              <a:grpSpLocks/>
            </p:cNvGrpSpPr>
            <p:nvPr/>
          </p:nvGrpSpPr>
          <p:grpSpPr bwMode="auto">
            <a:xfrm rot="5400000">
              <a:off x="3275" y="3088"/>
              <a:ext cx="122" cy="85"/>
              <a:chOff x="3216" y="2736"/>
              <a:chExt cx="336" cy="96"/>
            </a:xfrm>
          </p:grpSpPr>
          <p:sp>
            <p:nvSpPr>
              <p:cNvPr id="72892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93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18" name="Group 14"/>
            <p:cNvGrpSpPr>
              <a:grpSpLocks/>
            </p:cNvGrpSpPr>
            <p:nvPr/>
          </p:nvGrpSpPr>
          <p:grpSpPr bwMode="auto">
            <a:xfrm rot="5400000">
              <a:off x="3275" y="2857"/>
              <a:ext cx="121" cy="85"/>
              <a:chOff x="3216" y="2736"/>
              <a:chExt cx="336" cy="96"/>
            </a:xfrm>
          </p:grpSpPr>
          <p:sp>
            <p:nvSpPr>
              <p:cNvPr id="72890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91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19" name="Group 17"/>
            <p:cNvGrpSpPr>
              <a:grpSpLocks/>
            </p:cNvGrpSpPr>
            <p:nvPr/>
          </p:nvGrpSpPr>
          <p:grpSpPr bwMode="auto">
            <a:xfrm rot="5400000">
              <a:off x="3275" y="2629"/>
              <a:ext cx="122" cy="85"/>
              <a:chOff x="3216" y="2736"/>
              <a:chExt cx="336" cy="96"/>
            </a:xfrm>
          </p:grpSpPr>
          <p:sp>
            <p:nvSpPr>
              <p:cNvPr id="72888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89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20" name="Line 20"/>
            <p:cNvSpPr>
              <a:spLocks noChangeShapeType="1"/>
            </p:cNvSpPr>
            <p:nvPr/>
          </p:nvSpPr>
          <p:spPr bwMode="auto">
            <a:xfrm rot="-5400000">
              <a:off x="3274" y="3355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21" name="Line 21"/>
            <p:cNvSpPr>
              <a:spLocks noChangeShapeType="1"/>
            </p:cNvSpPr>
            <p:nvPr/>
          </p:nvSpPr>
          <p:spPr bwMode="auto">
            <a:xfrm rot="-5400000">
              <a:off x="3274" y="3131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22" name="Line 22"/>
            <p:cNvSpPr>
              <a:spLocks noChangeShapeType="1"/>
            </p:cNvSpPr>
            <p:nvPr/>
          </p:nvSpPr>
          <p:spPr bwMode="auto">
            <a:xfrm rot="-5400000">
              <a:off x="3274" y="2900"/>
              <a:ext cx="12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23" name="Line 23"/>
            <p:cNvSpPr>
              <a:spLocks noChangeShapeType="1"/>
            </p:cNvSpPr>
            <p:nvPr/>
          </p:nvSpPr>
          <p:spPr bwMode="auto">
            <a:xfrm rot="-5400000">
              <a:off x="3274" y="2672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24" name="Group 24"/>
            <p:cNvGrpSpPr>
              <a:grpSpLocks/>
            </p:cNvGrpSpPr>
            <p:nvPr/>
          </p:nvGrpSpPr>
          <p:grpSpPr bwMode="auto">
            <a:xfrm rot="5400000">
              <a:off x="3275" y="2406"/>
              <a:ext cx="122" cy="85"/>
              <a:chOff x="3216" y="2736"/>
              <a:chExt cx="336" cy="96"/>
            </a:xfrm>
          </p:grpSpPr>
          <p:sp>
            <p:nvSpPr>
              <p:cNvPr id="72886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87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25" name="Group 27"/>
            <p:cNvGrpSpPr>
              <a:grpSpLocks/>
            </p:cNvGrpSpPr>
            <p:nvPr/>
          </p:nvGrpSpPr>
          <p:grpSpPr bwMode="auto">
            <a:xfrm rot="5400000">
              <a:off x="3275" y="2138"/>
              <a:ext cx="122" cy="85"/>
              <a:chOff x="3216" y="2736"/>
              <a:chExt cx="336" cy="96"/>
            </a:xfrm>
          </p:grpSpPr>
          <p:sp>
            <p:nvSpPr>
              <p:cNvPr id="72884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85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26" name="Line 30"/>
            <p:cNvSpPr>
              <a:spLocks noChangeShapeType="1"/>
            </p:cNvSpPr>
            <p:nvPr/>
          </p:nvSpPr>
          <p:spPr bwMode="auto">
            <a:xfrm rot="-5400000">
              <a:off x="3274" y="2449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27" name="Line 31"/>
            <p:cNvSpPr>
              <a:spLocks noChangeShapeType="1"/>
            </p:cNvSpPr>
            <p:nvPr/>
          </p:nvSpPr>
          <p:spPr bwMode="auto">
            <a:xfrm rot="-5400000">
              <a:off x="3274" y="2181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28" name="Group 32"/>
            <p:cNvGrpSpPr>
              <a:grpSpLocks/>
            </p:cNvGrpSpPr>
            <p:nvPr/>
          </p:nvGrpSpPr>
          <p:grpSpPr bwMode="auto">
            <a:xfrm>
              <a:off x="3293" y="1852"/>
              <a:ext cx="85" cy="122"/>
              <a:chOff x="3696" y="2212"/>
              <a:chExt cx="96" cy="131"/>
            </a:xfrm>
          </p:grpSpPr>
          <p:grpSp>
            <p:nvGrpSpPr>
              <p:cNvPr id="72880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2882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83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81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29" name="Group 37"/>
            <p:cNvGrpSpPr>
              <a:grpSpLocks/>
            </p:cNvGrpSpPr>
            <p:nvPr/>
          </p:nvGrpSpPr>
          <p:grpSpPr bwMode="auto">
            <a:xfrm>
              <a:off x="3805" y="1462"/>
              <a:ext cx="85" cy="122"/>
              <a:chOff x="3696" y="2016"/>
              <a:chExt cx="96" cy="131"/>
            </a:xfrm>
          </p:grpSpPr>
          <p:grpSp>
            <p:nvGrpSpPr>
              <p:cNvPr id="72876" name="Group 3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78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79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77" name="Line 4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30" name="Group 42"/>
            <p:cNvGrpSpPr>
              <a:grpSpLocks/>
            </p:cNvGrpSpPr>
            <p:nvPr/>
          </p:nvGrpSpPr>
          <p:grpSpPr bwMode="auto">
            <a:xfrm>
              <a:off x="3805" y="735"/>
              <a:ext cx="85" cy="122"/>
              <a:chOff x="3696" y="2016"/>
              <a:chExt cx="96" cy="131"/>
            </a:xfrm>
          </p:grpSpPr>
          <p:grpSp>
            <p:nvGrpSpPr>
              <p:cNvPr id="72872" name="Group 43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74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75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73" name="Line 46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31" name="Group 47"/>
            <p:cNvGrpSpPr>
              <a:grpSpLocks/>
            </p:cNvGrpSpPr>
            <p:nvPr/>
          </p:nvGrpSpPr>
          <p:grpSpPr bwMode="auto">
            <a:xfrm rot="5400000">
              <a:off x="1780" y="3222"/>
              <a:ext cx="122" cy="86"/>
              <a:chOff x="3216" y="2736"/>
              <a:chExt cx="336" cy="96"/>
            </a:xfrm>
          </p:grpSpPr>
          <p:sp>
            <p:nvSpPr>
              <p:cNvPr id="72870" name="Line 4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71" name="Line 4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32" name="Group 50"/>
            <p:cNvGrpSpPr>
              <a:grpSpLocks/>
            </p:cNvGrpSpPr>
            <p:nvPr/>
          </p:nvGrpSpPr>
          <p:grpSpPr bwMode="auto">
            <a:xfrm rot="5400000">
              <a:off x="1780" y="3040"/>
              <a:ext cx="122" cy="86"/>
              <a:chOff x="3216" y="2736"/>
              <a:chExt cx="336" cy="96"/>
            </a:xfrm>
          </p:grpSpPr>
          <p:sp>
            <p:nvSpPr>
              <p:cNvPr id="72868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69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33" name="Group 53"/>
            <p:cNvGrpSpPr>
              <a:grpSpLocks/>
            </p:cNvGrpSpPr>
            <p:nvPr/>
          </p:nvGrpSpPr>
          <p:grpSpPr bwMode="auto">
            <a:xfrm rot="5400000">
              <a:off x="1780" y="2731"/>
              <a:ext cx="122" cy="86"/>
              <a:chOff x="3216" y="2736"/>
              <a:chExt cx="336" cy="96"/>
            </a:xfrm>
          </p:grpSpPr>
          <p:sp>
            <p:nvSpPr>
              <p:cNvPr id="72866" name="Line 5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67" name="Line 5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34" name="Group 56"/>
            <p:cNvGrpSpPr>
              <a:grpSpLocks/>
            </p:cNvGrpSpPr>
            <p:nvPr/>
          </p:nvGrpSpPr>
          <p:grpSpPr bwMode="auto">
            <a:xfrm rot="5400000">
              <a:off x="1780" y="2548"/>
              <a:ext cx="122" cy="86"/>
              <a:chOff x="3216" y="2736"/>
              <a:chExt cx="336" cy="96"/>
            </a:xfrm>
          </p:grpSpPr>
          <p:sp>
            <p:nvSpPr>
              <p:cNvPr id="72864" name="Line 5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65" name="Line 5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35" name="Line 59"/>
            <p:cNvSpPr>
              <a:spLocks noChangeShapeType="1"/>
            </p:cNvSpPr>
            <p:nvPr/>
          </p:nvSpPr>
          <p:spPr bwMode="auto">
            <a:xfrm rot="-5400000">
              <a:off x="1780" y="3265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36" name="Line 60"/>
            <p:cNvSpPr>
              <a:spLocks noChangeShapeType="1"/>
            </p:cNvSpPr>
            <p:nvPr/>
          </p:nvSpPr>
          <p:spPr bwMode="auto">
            <a:xfrm rot="-5400000">
              <a:off x="1780" y="3083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37" name="Line 61"/>
            <p:cNvSpPr>
              <a:spLocks noChangeShapeType="1"/>
            </p:cNvSpPr>
            <p:nvPr/>
          </p:nvSpPr>
          <p:spPr bwMode="auto">
            <a:xfrm rot="-5400000">
              <a:off x="1780" y="2774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38" name="Line 62"/>
            <p:cNvSpPr>
              <a:spLocks noChangeShapeType="1"/>
            </p:cNvSpPr>
            <p:nvPr/>
          </p:nvSpPr>
          <p:spPr bwMode="auto">
            <a:xfrm rot="-5400000">
              <a:off x="1780" y="2591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39" name="Group 63"/>
            <p:cNvGrpSpPr>
              <a:grpSpLocks/>
            </p:cNvGrpSpPr>
            <p:nvPr/>
          </p:nvGrpSpPr>
          <p:grpSpPr bwMode="auto">
            <a:xfrm>
              <a:off x="1798" y="1771"/>
              <a:ext cx="86" cy="670"/>
              <a:chOff x="3696" y="2976"/>
              <a:chExt cx="96" cy="528"/>
            </a:xfrm>
          </p:grpSpPr>
          <p:grpSp>
            <p:nvGrpSpPr>
              <p:cNvPr id="72846" name="Group 64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72852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72862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2863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2853" name="Group 68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7286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2861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2854" name="Group 71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72858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2859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2855" name="Group 74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72856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2857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72847" name="Group 77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72848" name="Line 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49" name="Line 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50" name="Line 80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51" name="Line 81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2740" name="Group 82"/>
            <p:cNvGrpSpPr>
              <a:grpSpLocks/>
            </p:cNvGrpSpPr>
            <p:nvPr/>
          </p:nvGrpSpPr>
          <p:grpSpPr bwMode="auto">
            <a:xfrm rot="5400000">
              <a:off x="1780" y="1435"/>
              <a:ext cx="122" cy="86"/>
              <a:chOff x="3216" y="2736"/>
              <a:chExt cx="336" cy="96"/>
            </a:xfrm>
          </p:grpSpPr>
          <p:sp>
            <p:nvSpPr>
              <p:cNvPr id="72844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45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41" name="Group 85"/>
            <p:cNvGrpSpPr>
              <a:grpSpLocks/>
            </p:cNvGrpSpPr>
            <p:nvPr/>
          </p:nvGrpSpPr>
          <p:grpSpPr bwMode="auto">
            <a:xfrm rot="5400000">
              <a:off x="1780" y="1212"/>
              <a:ext cx="122" cy="86"/>
              <a:chOff x="3216" y="2736"/>
              <a:chExt cx="336" cy="96"/>
            </a:xfrm>
          </p:grpSpPr>
          <p:sp>
            <p:nvSpPr>
              <p:cNvPr id="72842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43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42" name="Group 88"/>
            <p:cNvGrpSpPr>
              <a:grpSpLocks/>
            </p:cNvGrpSpPr>
            <p:nvPr/>
          </p:nvGrpSpPr>
          <p:grpSpPr bwMode="auto">
            <a:xfrm rot="5400000">
              <a:off x="1780" y="932"/>
              <a:ext cx="121" cy="86"/>
              <a:chOff x="3216" y="2736"/>
              <a:chExt cx="336" cy="96"/>
            </a:xfrm>
          </p:grpSpPr>
          <p:sp>
            <p:nvSpPr>
              <p:cNvPr id="72840" name="Line 8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41" name="Line 9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43" name="Group 91"/>
            <p:cNvGrpSpPr>
              <a:grpSpLocks/>
            </p:cNvGrpSpPr>
            <p:nvPr/>
          </p:nvGrpSpPr>
          <p:grpSpPr bwMode="auto">
            <a:xfrm rot="5400000">
              <a:off x="1780" y="708"/>
              <a:ext cx="122" cy="86"/>
              <a:chOff x="3216" y="2736"/>
              <a:chExt cx="336" cy="96"/>
            </a:xfrm>
          </p:grpSpPr>
          <p:sp>
            <p:nvSpPr>
              <p:cNvPr id="72838" name="Line 9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39" name="Line 9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44" name="Line 94"/>
            <p:cNvSpPr>
              <a:spLocks noChangeShapeType="1"/>
            </p:cNvSpPr>
            <p:nvPr/>
          </p:nvSpPr>
          <p:spPr bwMode="auto">
            <a:xfrm rot="-5400000">
              <a:off x="1780" y="1478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45" name="Line 95"/>
            <p:cNvSpPr>
              <a:spLocks noChangeShapeType="1"/>
            </p:cNvSpPr>
            <p:nvPr/>
          </p:nvSpPr>
          <p:spPr bwMode="auto">
            <a:xfrm rot="-5400000">
              <a:off x="1780" y="1255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46" name="Line 96"/>
            <p:cNvSpPr>
              <a:spLocks noChangeShapeType="1"/>
            </p:cNvSpPr>
            <p:nvPr/>
          </p:nvSpPr>
          <p:spPr bwMode="auto">
            <a:xfrm rot="-5400000">
              <a:off x="1780" y="975"/>
              <a:ext cx="12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47" name="Line 97"/>
            <p:cNvSpPr>
              <a:spLocks noChangeShapeType="1"/>
            </p:cNvSpPr>
            <p:nvPr/>
          </p:nvSpPr>
          <p:spPr bwMode="auto">
            <a:xfrm rot="-5400000">
              <a:off x="1780" y="751"/>
              <a:ext cx="12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48" name="Group 98"/>
            <p:cNvGrpSpPr>
              <a:grpSpLocks/>
            </p:cNvGrpSpPr>
            <p:nvPr/>
          </p:nvGrpSpPr>
          <p:grpSpPr bwMode="auto">
            <a:xfrm rot="5400000">
              <a:off x="2195" y="3447"/>
              <a:ext cx="90" cy="116"/>
              <a:chOff x="3696" y="2016"/>
              <a:chExt cx="96" cy="131"/>
            </a:xfrm>
          </p:grpSpPr>
          <p:grpSp>
            <p:nvGrpSpPr>
              <p:cNvPr id="72834" name="Group 99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36" name="Line 10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37" name="Line 10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35" name="Line 102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49" name="Group 103"/>
            <p:cNvGrpSpPr>
              <a:grpSpLocks/>
            </p:cNvGrpSpPr>
            <p:nvPr/>
          </p:nvGrpSpPr>
          <p:grpSpPr bwMode="auto">
            <a:xfrm rot="5400000">
              <a:off x="2890" y="3445"/>
              <a:ext cx="90" cy="117"/>
              <a:chOff x="3696" y="2016"/>
              <a:chExt cx="96" cy="131"/>
            </a:xfrm>
          </p:grpSpPr>
          <p:grpSp>
            <p:nvGrpSpPr>
              <p:cNvPr id="72830" name="Group 104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32" name="Line 10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33" name="Line 10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31" name="Line 107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0" name="Group 108"/>
            <p:cNvGrpSpPr>
              <a:grpSpLocks/>
            </p:cNvGrpSpPr>
            <p:nvPr/>
          </p:nvGrpSpPr>
          <p:grpSpPr bwMode="auto">
            <a:xfrm rot="-5400000" flipH="1" flipV="1">
              <a:off x="2500" y="3352"/>
              <a:ext cx="134" cy="171"/>
              <a:chOff x="1827" y="2496"/>
              <a:chExt cx="93" cy="96"/>
            </a:xfrm>
          </p:grpSpPr>
          <p:sp>
            <p:nvSpPr>
              <p:cNvPr id="7282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29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1" name="Group 111"/>
            <p:cNvGrpSpPr>
              <a:grpSpLocks/>
            </p:cNvGrpSpPr>
            <p:nvPr/>
          </p:nvGrpSpPr>
          <p:grpSpPr bwMode="auto">
            <a:xfrm rot="10800000" flipH="1">
              <a:off x="3719" y="1048"/>
              <a:ext cx="129" cy="178"/>
              <a:chOff x="1827" y="2496"/>
              <a:chExt cx="93" cy="96"/>
            </a:xfrm>
          </p:grpSpPr>
          <p:sp>
            <p:nvSpPr>
              <p:cNvPr id="7282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72827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2" name="Group 114"/>
            <p:cNvGrpSpPr>
              <a:grpSpLocks/>
            </p:cNvGrpSpPr>
            <p:nvPr/>
          </p:nvGrpSpPr>
          <p:grpSpPr bwMode="auto">
            <a:xfrm rot="5400000" flipH="1">
              <a:off x="1988" y="582"/>
              <a:ext cx="134" cy="171"/>
              <a:chOff x="1827" y="2496"/>
              <a:chExt cx="93" cy="96"/>
            </a:xfrm>
          </p:grpSpPr>
          <p:sp>
            <p:nvSpPr>
              <p:cNvPr id="7282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72825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3" name="Group 117"/>
            <p:cNvGrpSpPr>
              <a:grpSpLocks/>
            </p:cNvGrpSpPr>
            <p:nvPr/>
          </p:nvGrpSpPr>
          <p:grpSpPr bwMode="auto">
            <a:xfrm rot="5400000">
              <a:off x="2281" y="543"/>
              <a:ext cx="89" cy="116"/>
              <a:chOff x="3696" y="2016"/>
              <a:chExt cx="96" cy="131"/>
            </a:xfrm>
          </p:grpSpPr>
          <p:grpSp>
            <p:nvGrpSpPr>
              <p:cNvPr id="72820" name="Group 11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22" name="Line 11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23" name="Line 12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21" name="Line 12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4" name="Group 122"/>
            <p:cNvGrpSpPr>
              <a:grpSpLocks/>
            </p:cNvGrpSpPr>
            <p:nvPr/>
          </p:nvGrpSpPr>
          <p:grpSpPr bwMode="auto">
            <a:xfrm flipV="1">
              <a:off x="2908" y="601"/>
              <a:ext cx="342" cy="144"/>
              <a:chOff x="3696" y="2016"/>
              <a:chExt cx="384" cy="155"/>
            </a:xfrm>
          </p:grpSpPr>
          <p:grpSp>
            <p:nvGrpSpPr>
              <p:cNvPr id="72814" name="Group 123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281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72819" name="Line 12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2815" name="Group 126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281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72817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2755" name="Group 129"/>
            <p:cNvGrpSpPr>
              <a:grpSpLocks/>
            </p:cNvGrpSpPr>
            <p:nvPr/>
          </p:nvGrpSpPr>
          <p:grpSpPr bwMode="auto">
            <a:xfrm rot="5400000">
              <a:off x="3520" y="542"/>
              <a:ext cx="89" cy="117"/>
              <a:chOff x="3696" y="2016"/>
              <a:chExt cx="96" cy="131"/>
            </a:xfrm>
          </p:grpSpPr>
          <p:grpSp>
            <p:nvGrpSpPr>
              <p:cNvPr id="72810" name="Group 13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12" name="Line 13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13" name="Line 13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11" name="Line 13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6" name="Group 134"/>
            <p:cNvGrpSpPr>
              <a:grpSpLocks/>
            </p:cNvGrpSpPr>
            <p:nvPr/>
          </p:nvGrpSpPr>
          <p:grpSpPr bwMode="auto">
            <a:xfrm rot="5400000">
              <a:off x="3520" y="1659"/>
              <a:ext cx="89" cy="117"/>
              <a:chOff x="3696" y="2016"/>
              <a:chExt cx="96" cy="131"/>
            </a:xfrm>
          </p:grpSpPr>
          <p:grpSp>
            <p:nvGrpSpPr>
              <p:cNvPr id="72806" name="Group 13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2808" name="Line 13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809" name="Line 13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2807" name="Line 13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57" name="Group 139"/>
            <p:cNvGrpSpPr>
              <a:grpSpLocks/>
            </p:cNvGrpSpPr>
            <p:nvPr/>
          </p:nvGrpSpPr>
          <p:grpSpPr bwMode="auto">
            <a:xfrm flipH="1" flipV="1">
              <a:off x="2737" y="1718"/>
              <a:ext cx="129" cy="491"/>
              <a:chOff x="2880" y="1920"/>
              <a:chExt cx="144" cy="528"/>
            </a:xfrm>
          </p:grpSpPr>
          <p:sp>
            <p:nvSpPr>
              <p:cNvPr id="72798" name="Line 140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9" name="Rectangle 141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72800" name="Line 142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1" name="Line 143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2" name="Line 144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3" name="Line 145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4" name="Line 146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5" name="Line 147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58" name="Line 148"/>
            <p:cNvSpPr>
              <a:spLocks noChangeShapeType="1"/>
            </p:cNvSpPr>
            <p:nvPr/>
          </p:nvSpPr>
          <p:spPr bwMode="auto">
            <a:xfrm>
              <a:off x="2805" y="1718"/>
              <a:ext cx="0" cy="4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59" name="Group 149"/>
            <p:cNvGrpSpPr>
              <a:grpSpLocks/>
            </p:cNvGrpSpPr>
            <p:nvPr/>
          </p:nvGrpSpPr>
          <p:grpSpPr bwMode="auto">
            <a:xfrm rot="-5400000" flipH="1" flipV="1">
              <a:off x="1988" y="1565"/>
              <a:ext cx="134" cy="171"/>
              <a:chOff x="1827" y="2496"/>
              <a:chExt cx="93" cy="96"/>
            </a:xfrm>
          </p:grpSpPr>
          <p:sp>
            <p:nvSpPr>
              <p:cNvPr id="727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7" name="Line 15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60" name="Rectangle 152"/>
            <p:cNvSpPr>
              <a:spLocks noChangeArrowheads="1"/>
            </p:cNvSpPr>
            <p:nvPr/>
          </p:nvSpPr>
          <p:spPr bwMode="auto">
            <a:xfrm rot="16200000" flipV="1">
              <a:off x="2442" y="598"/>
              <a:ext cx="208" cy="2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sp>
          <p:nvSpPr>
            <p:cNvPr id="72761" name="Rectangle 153"/>
            <p:cNvSpPr>
              <a:spLocks noChangeArrowheads="1"/>
            </p:cNvSpPr>
            <p:nvPr/>
          </p:nvSpPr>
          <p:spPr bwMode="auto">
            <a:xfrm rot="16200000" flipV="1">
              <a:off x="2655" y="598"/>
              <a:ext cx="208" cy="21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72762" name="Group 154"/>
            <p:cNvGrpSpPr>
              <a:grpSpLocks/>
            </p:cNvGrpSpPr>
            <p:nvPr/>
          </p:nvGrpSpPr>
          <p:grpSpPr bwMode="auto">
            <a:xfrm rot="-5400000" flipH="1" flipV="1">
              <a:off x="2466" y="707"/>
              <a:ext cx="73" cy="128"/>
              <a:chOff x="1827" y="2496"/>
              <a:chExt cx="93" cy="96"/>
            </a:xfrm>
          </p:grpSpPr>
          <p:sp>
            <p:nvSpPr>
              <p:cNvPr id="727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5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63" name="Group 157"/>
            <p:cNvGrpSpPr>
              <a:grpSpLocks/>
            </p:cNvGrpSpPr>
            <p:nvPr/>
          </p:nvGrpSpPr>
          <p:grpSpPr bwMode="auto">
            <a:xfrm rot="16200000" flipH="1">
              <a:off x="2765" y="706"/>
              <a:ext cx="73" cy="129"/>
              <a:chOff x="1827" y="2496"/>
              <a:chExt cx="93" cy="96"/>
            </a:xfrm>
          </p:grpSpPr>
          <p:sp>
            <p:nvSpPr>
              <p:cNvPr id="727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3" name="Line 15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64" name="Text Box 160"/>
            <p:cNvSpPr txBox="1">
              <a:spLocks noChangeArrowheads="1"/>
            </p:cNvSpPr>
            <p:nvPr/>
          </p:nvSpPr>
          <p:spPr bwMode="auto">
            <a:xfrm rot="10800000" flipV="1">
              <a:off x="2419" y="609"/>
              <a:ext cx="278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72765" name="Text Box 161"/>
            <p:cNvSpPr txBox="1">
              <a:spLocks noChangeArrowheads="1"/>
            </p:cNvSpPr>
            <p:nvPr/>
          </p:nvSpPr>
          <p:spPr bwMode="auto">
            <a:xfrm rot="10800000" flipV="1">
              <a:off x="2632" y="609"/>
              <a:ext cx="277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2766" name="Line 162"/>
            <p:cNvSpPr>
              <a:spLocks noChangeShapeType="1"/>
            </p:cNvSpPr>
            <p:nvPr/>
          </p:nvSpPr>
          <p:spPr bwMode="auto">
            <a:xfrm>
              <a:off x="2866" y="601"/>
              <a:ext cx="0" cy="1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67" name="Group 163"/>
            <p:cNvGrpSpPr>
              <a:grpSpLocks/>
            </p:cNvGrpSpPr>
            <p:nvPr/>
          </p:nvGrpSpPr>
          <p:grpSpPr bwMode="auto">
            <a:xfrm rot="-5400000" flipH="1" flipV="1">
              <a:off x="2970" y="1565"/>
              <a:ext cx="134" cy="171"/>
              <a:chOff x="1827" y="2496"/>
              <a:chExt cx="93" cy="96"/>
            </a:xfrm>
          </p:grpSpPr>
          <p:sp>
            <p:nvSpPr>
              <p:cNvPr id="727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1" name="Line 16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68" name="Line 166"/>
            <p:cNvSpPr>
              <a:spLocks noChangeShapeType="1"/>
            </p:cNvSpPr>
            <p:nvPr/>
          </p:nvSpPr>
          <p:spPr bwMode="auto">
            <a:xfrm flipH="1">
              <a:off x="2866" y="1003"/>
              <a:ext cx="9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69" name="Group 167"/>
            <p:cNvGrpSpPr>
              <a:grpSpLocks/>
            </p:cNvGrpSpPr>
            <p:nvPr/>
          </p:nvGrpSpPr>
          <p:grpSpPr bwMode="auto">
            <a:xfrm rot="-5400000" flipH="1" flipV="1">
              <a:off x="2970" y="850"/>
              <a:ext cx="134" cy="171"/>
              <a:chOff x="1827" y="2496"/>
              <a:chExt cx="93" cy="96"/>
            </a:xfrm>
          </p:grpSpPr>
          <p:sp>
            <p:nvSpPr>
              <p:cNvPr id="727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9" name="Line 1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70" name="Line 170"/>
            <p:cNvSpPr>
              <a:spLocks noChangeShapeType="1"/>
            </p:cNvSpPr>
            <p:nvPr/>
          </p:nvSpPr>
          <p:spPr bwMode="auto">
            <a:xfrm flipH="1">
              <a:off x="1841" y="1092"/>
              <a:ext cx="10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71" name="Group 171"/>
            <p:cNvGrpSpPr>
              <a:grpSpLocks/>
            </p:cNvGrpSpPr>
            <p:nvPr/>
          </p:nvGrpSpPr>
          <p:grpSpPr bwMode="auto">
            <a:xfrm rot="5400000" flipV="1">
              <a:off x="2671" y="939"/>
              <a:ext cx="134" cy="171"/>
              <a:chOff x="1827" y="2496"/>
              <a:chExt cx="93" cy="96"/>
            </a:xfrm>
          </p:grpSpPr>
          <p:sp>
            <p:nvSpPr>
              <p:cNvPr id="727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7" name="Line 1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72" name="Group 174"/>
            <p:cNvGrpSpPr>
              <a:grpSpLocks/>
            </p:cNvGrpSpPr>
            <p:nvPr/>
          </p:nvGrpSpPr>
          <p:grpSpPr bwMode="auto">
            <a:xfrm rot="10800000" flipH="1" flipV="1">
              <a:off x="2737" y="1494"/>
              <a:ext cx="129" cy="179"/>
              <a:chOff x="1827" y="2496"/>
              <a:chExt cx="93" cy="96"/>
            </a:xfrm>
          </p:grpSpPr>
          <p:sp>
            <p:nvSpPr>
              <p:cNvPr id="7278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72785" name="Line 17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73" name="Text Box 177"/>
            <p:cNvSpPr txBox="1">
              <a:spLocks noChangeArrowheads="1"/>
            </p:cNvSpPr>
            <p:nvPr/>
          </p:nvSpPr>
          <p:spPr bwMode="auto">
            <a:xfrm>
              <a:off x="1926" y="1271"/>
              <a:ext cx="854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72774" name="Text Box 178"/>
            <p:cNvSpPr txBox="1">
              <a:spLocks noChangeArrowheads="1"/>
            </p:cNvSpPr>
            <p:nvPr/>
          </p:nvSpPr>
          <p:spPr bwMode="auto">
            <a:xfrm>
              <a:off x="2951" y="1271"/>
              <a:ext cx="854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72775" name="Text Box 179"/>
            <p:cNvSpPr txBox="1">
              <a:spLocks noChangeArrowheads="1"/>
            </p:cNvSpPr>
            <p:nvPr/>
          </p:nvSpPr>
          <p:spPr bwMode="auto">
            <a:xfrm>
              <a:off x="1884" y="824"/>
              <a:ext cx="853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Kitchen</a:t>
              </a:r>
            </a:p>
          </p:txBody>
        </p:sp>
        <p:sp>
          <p:nvSpPr>
            <p:cNvPr id="72776" name="Text Box 180"/>
            <p:cNvSpPr txBox="1">
              <a:spLocks noChangeArrowheads="1"/>
            </p:cNvSpPr>
            <p:nvPr/>
          </p:nvSpPr>
          <p:spPr bwMode="auto">
            <a:xfrm>
              <a:off x="2951" y="735"/>
              <a:ext cx="854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Storage</a:t>
              </a:r>
            </a:p>
          </p:txBody>
        </p:sp>
        <p:sp>
          <p:nvSpPr>
            <p:cNvPr id="72777" name="Text Box 181"/>
            <p:cNvSpPr txBox="1">
              <a:spLocks noChangeArrowheads="1"/>
            </p:cNvSpPr>
            <p:nvPr/>
          </p:nvSpPr>
          <p:spPr bwMode="auto">
            <a:xfrm>
              <a:off x="2182" y="2611"/>
              <a:ext cx="1025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2778" name="Text Box 182"/>
            <p:cNvSpPr txBox="1">
              <a:spLocks noChangeArrowheads="1"/>
            </p:cNvSpPr>
            <p:nvPr/>
          </p:nvSpPr>
          <p:spPr bwMode="auto">
            <a:xfrm>
              <a:off x="2182" y="2209"/>
              <a:ext cx="897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2nd Floor/Basement</a:t>
              </a:r>
            </a:p>
          </p:txBody>
        </p:sp>
        <p:sp>
          <p:nvSpPr>
            <p:cNvPr id="72779" name="Text Box 183"/>
            <p:cNvSpPr txBox="1">
              <a:spLocks noChangeArrowheads="1"/>
            </p:cNvSpPr>
            <p:nvPr/>
          </p:nvSpPr>
          <p:spPr bwMode="auto">
            <a:xfrm>
              <a:off x="2439" y="3639"/>
              <a:ext cx="418" cy="20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2780" name="Text Box 184"/>
            <p:cNvSpPr txBox="1">
              <a:spLocks noChangeArrowheads="1"/>
            </p:cNvSpPr>
            <p:nvPr/>
          </p:nvSpPr>
          <p:spPr bwMode="auto">
            <a:xfrm>
              <a:off x="3805" y="2030"/>
              <a:ext cx="419" cy="20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2781" name="Text Box 185"/>
            <p:cNvSpPr txBox="1">
              <a:spLocks noChangeArrowheads="1"/>
            </p:cNvSpPr>
            <p:nvPr/>
          </p:nvSpPr>
          <p:spPr bwMode="auto">
            <a:xfrm>
              <a:off x="987" y="2030"/>
              <a:ext cx="413" cy="20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2782" name="Text Box 186"/>
            <p:cNvSpPr txBox="1">
              <a:spLocks noChangeArrowheads="1"/>
            </p:cNvSpPr>
            <p:nvPr/>
          </p:nvSpPr>
          <p:spPr bwMode="auto">
            <a:xfrm>
              <a:off x="2481" y="288"/>
              <a:ext cx="419" cy="20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2783" name="Rectangle 188"/>
            <p:cNvSpPr>
              <a:spLocks noChangeArrowheads="1"/>
            </p:cNvSpPr>
            <p:nvPr/>
          </p:nvSpPr>
          <p:spPr bwMode="auto">
            <a:xfrm>
              <a:off x="3600" y="2832"/>
              <a:ext cx="606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1st Floor</a:t>
              </a: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F471376-F23F-4878-8BCB-9F1F792943C2}" type="slidenum">
              <a:rPr lang="en-US"/>
              <a:pPr>
                <a:defRPr/>
              </a:pPr>
              <a:t>252</a:t>
            </a:fld>
            <a:endParaRPr lang="en-US" dirty="0"/>
          </a:p>
        </p:txBody>
      </p:sp>
      <p:sp>
        <p:nvSpPr>
          <p:cNvPr id="73731" name="Rectangle 196"/>
          <p:cNvSpPr>
            <a:spLocks noChangeArrowheads="1"/>
          </p:cNvSpPr>
          <p:nvPr/>
        </p:nvSpPr>
        <p:spPr bwMode="auto">
          <a:xfrm>
            <a:off x="1143000" y="0"/>
            <a:ext cx="72390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3732" name="Group 197"/>
          <p:cNvGrpSpPr>
            <a:grpSpLocks/>
          </p:cNvGrpSpPr>
          <p:nvPr/>
        </p:nvGrpSpPr>
        <p:grpSpPr bwMode="auto">
          <a:xfrm>
            <a:off x="1752600" y="304800"/>
            <a:ext cx="5924550" cy="5726113"/>
            <a:chOff x="1104" y="192"/>
            <a:chExt cx="4074" cy="3983"/>
          </a:xfrm>
        </p:grpSpPr>
        <p:sp>
          <p:nvSpPr>
            <p:cNvPr id="73733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34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35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36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37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38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39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73925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26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40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73923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24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41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73921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22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42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73919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20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43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44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45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46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47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73917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18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48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73915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16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49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50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51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73911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3913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914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912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52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73894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73909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910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95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3896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73907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908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897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73905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906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98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99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3900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73901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73903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3904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73902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3753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73890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3892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93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91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54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73886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3888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89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87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55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73882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3884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85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83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56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73878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3880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81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79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57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73876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77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58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59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73874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75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60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73872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73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61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2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63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73868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3870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71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869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64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3860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1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73862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3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4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5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6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7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65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66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3852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53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73854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55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56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57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58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59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67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8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69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73846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385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51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847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384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49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3770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7384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45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71" name="Text Box 123"/>
            <p:cNvSpPr txBox="1">
              <a:spLocks noChangeArrowheads="1"/>
            </p:cNvSpPr>
            <p:nvPr/>
          </p:nvSpPr>
          <p:spPr bwMode="auto">
            <a:xfrm>
              <a:off x="2448" y="2976"/>
              <a:ext cx="1104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3772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73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73838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384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73843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839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384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73841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73774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73775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7383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37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76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0" y="633"/>
              <a:ext cx="312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3777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3778" name="Text Box 138"/>
            <p:cNvSpPr txBox="1">
              <a:spLocks noChangeArrowheads="1"/>
            </p:cNvSpPr>
            <p:nvPr/>
          </p:nvSpPr>
          <p:spPr bwMode="auto">
            <a:xfrm>
              <a:off x="2065" y="1104"/>
              <a:ext cx="10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3779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73780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96" cy="23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3781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96" cy="23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3782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95" cy="23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3783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89" cy="23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3784" name="Rectangle 144"/>
            <p:cNvSpPr>
              <a:spLocks noChangeArrowheads="1"/>
            </p:cNvSpPr>
            <p:nvPr/>
          </p:nvSpPr>
          <p:spPr bwMode="auto">
            <a:xfrm>
              <a:off x="4415" y="3456"/>
              <a:ext cx="763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Floor</a:t>
              </a:r>
            </a:p>
          </p:txBody>
        </p:sp>
        <p:grpSp>
          <p:nvGrpSpPr>
            <p:cNvPr id="73785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73834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35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86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73832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33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87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73830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31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88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73828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29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89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90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91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92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93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73810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73816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73826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3827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3817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73824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3825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3818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73822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3823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3819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73820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3821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73811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73812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13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14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815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3794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73808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9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95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73806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7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96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73804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5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97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73802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3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98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99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00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801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467FBD1-7641-4EAB-811A-1EFB65972133}" type="slidenum">
              <a:rPr lang="en-US"/>
              <a:pPr>
                <a:defRPr/>
              </a:pPr>
              <a:t>253</a:t>
            </a:fld>
            <a:endParaRPr lang="en-US" dirty="0"/>
          </a:p>
        </p:txBody>
      </p:sp>
      <p:sp>
        <p:nvSpPr>
          <p:cNvPr id="74755" name="Rectangle 32"/>
          <p:cNvSpPr>
            <a:spLocks noChangeArrowheads="1"/>
          </p:cNvSpPr>
          <p:nvPr/>
        </p:nvSpPr>
        <p:spPr bwMode="auto">
          <a:xfrm>
            <a:off x="1371600" y="0"/>
            <a:ext cx="66294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4756" name="Line 2"/>
          <p:cNvSpPr>
            <a:spLocks noChangeShapeType="1"/>
          </p:cNvSpPr>
          <p:nvPr/>
        </p:nvSpPr>
        <p:spPr bwMode="auto">
          <a:xfrm>
            <a:off x="3327400" y="19812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4757" name="Line 3"/>
          <p:cNvSpPr>
            <a:spLocks noChangeShapeType="1"/>
          </p:cNvSpPr>
          <p:nvPr/>
        </p:nvSpPr>
        <p:spPr bwMode="auto">
          <a:xfrm>
            <a:off x="3327400" y="19812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4758" name="Line 4"/>
          <p:cNvSpPr>
            <a:spLocks noChangeShapeType="1"/>
          </p:cNvSpPr>
          <p:nvPr/>
        </p:nvSpPr>
        <p:spPr bwMode="auto">
          <a:xfrm>
            <a:off x="5994400" y="19812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4759" name="Line 5"/>
          <p:cNvSpPr>
            <a:spLocks noChangeShapeType="1"/>
          </p:cNvSpPr>
          <p:nvPr/>
        </p:nvSpPr>
        <p:spPr bwMode="auto">
          <a:xfrm>
            <a:off x="3327400" y="50292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4760" name="Group 6"/>
          <p:cNvGrpSpPr>
            <a:grpSpLocks/>
          </p:cNvGrpSpPr>
          <p:nvPr/>
        </p:nvGrpSpPr>
        <p:grpSpPr bwMode="auto">
          <a:xfrm flipH="1" flipV="1">
            <a:off x="4927600" y="1981200"/>
            <a:ext cx="228600" cy="838200"/>
            <a:chOff x="2880" y="1920"/>
            <a:chExt cx="144" cy="528"/>
          </a:xfrm>
        </p:grpSpPr>
        <p:sp>
          <p:nvSpPr>
            <p:cNvPr id="74778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79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74780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81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82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83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84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785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4761" name="Text Box 15"/>
          <p:cNvSpPr txBox="1">
            <a:spLocks noChangeArrowheads="1"/>
          </p:cNvSpPr>
          <p:nvPr/>
        </p:nvSpPr>
        <p:spPr bwMode="auto">
          <a:xfrm>
            <a:off x="4470400" y="28956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74762" name="Text Box 16"/>
          <p:cNvSpPr txBox="1">
            <a:spLocks noChangeArrowheads="1"/>
          </p:cNvSpPr>
          <p:nvPr/>
        </p:nvSpPr>
        <p:spPr bwMode="auto">
          <a:xfrm>
            <a:off x="3937000" y="3886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74763" name="Group 17"/>
          <p:cNvGrpSpPr>
            <a:grpSpLocks/>
          </p:cNvGrpSpPr>
          <p:nvPr/>
        </p:nvGrpSpPr>
        <p:grpSpPr bwMode="auto">
          <a:xfrm rot="5400000">
            <a:off x="4747419" y="4925219"/>
            <a:ext cx="152400" cy="207962"/>
            <a:chOff x="3696" y="2016"/>
            <a:chExt cx="96" cy="131"/>
          </a:xfrm>
        </p:grpSpPr>
        <p:grpSp>
          <p:nvGrpSpPr>
            <p:cNvPr id="74774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4776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777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4775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4764" name="Group 22"/>
          <p:cNvGrpSpPr>
            <a:grpSpLocks/>
          </p:cNvGrpSpPr>
          <p:nvPr/>
        </p:nvGrpSpPr>
        <p:grpSpPr bwMode="auto">
          <a:xfrm rot="5400000">
            <a:off x="4650582" y="1877218"/>
            <a:ext cx="152400" cy="207963"/>
            <a:chOff x="3696" y="2016"/>
            <a:chExt cx="96" cy="131"/>
          </a:xfrm>
        </p:grpSpPr>
        <p:grpSp>
          <p:nvGrpSpPr>
            <p:cNvPr id="74770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4772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773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4771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4765" name="Text Box 27"/>
          <p:cNvSpPr txBox="1">
            <a:spLocks noChangeArrowheads="1"/>
          </p:cNvSpPr>
          <p:nvPr/>
        </p:nvSpPr>
        <p:spPr bwMode="auto">
          <a:xfrm>
            <a:off x="4241800" y="5257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74766" name="Text Box 28"/>
          <p:cNvSpPr txBox="1">
            <a:spLocks noChangeArrowheads="1"/>
          </p:cNvSpPr>
          <p:nvPr/>
        </p:nvSpPr>
        <p:spPr bwMode="auto">
          <a:xfrm>
            <a:off x="4241800" y="1143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74767" name="Text Box 29"/>
          <p:cNvSpPr txBox="1">
            <a:spLocks noChangeArrowheads="1"/>
          </p:cNvSpPr>
          <p:nvPr/>
        </p:nvSpPr>
        <p:spPr bwMode="auto">
          <a:xfrm>
            <a:off x="6604000" y="3276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74768" name="Text Box 30"/>
          <p:cNvSpPr txBox="1">
            <a:spLocks noChangeArrowheads="1"/>
          </p:cNvSpPr>
          <p:nvPr/>
        </p:nvSpPr>
        <p:spPr bwMode="auto">
          <a:xfrm>
            <a:off x="2032000" y="3200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74769" name="Rectangle 31"/>
          <p:cNvSpPr>
            <a:spLocks noChangeArrowheads="1"/>
          </p:cNvSpPr>
          <p:nvPr/>
        </p:nvSpPr>
        <p:spPr bwMode="auto">
          <a:xfrm>
            <a:off x="6908800" y="469741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DEFC1EB-51BE-4077-B0F6-5A4443B827F3}" type="slidenum">
              <a:rPr lang="en-US"/>
              <a:pPr>
                <a:defRPr/>
              </a:pPr>
              <a:t>254</a:t>
            </a:fld>
            <a:endParaRPr lang="en-US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3rd ITERATION</a:t>
            </a:r>
          </a:p>
        </p:txBody>
      </p:sp>
      <p:graphicFrame>
        <p:nvGraphicFramePr>
          <p:cNvPr id="22530" name="Object 4" descr="This is a picture of the burn time clock showing 14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775933734"/>
              </p:ext>
            </p:extLst>
          </p:nvPr>
        </p:nvGraphicFramePr>
        <p:xfrm>
          <a:off x="1295400" y="2819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819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610350" y="24431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1084AB0-FF21-4C66-BEC0-699BE14CBD52}" type="slidenum">
              <a:rPr lang="en-US"/>
              <a:pPr>
                <a:defRPr/>
              </a:pPr>
              <a:t>255</a:t>
            </a:fld>
            <a:endParaRPr lang="en-US" dirty="0"/>
          </a:p>
        </p:txBody>
      </p:sp>
      <p:pic>
        <p:nvPicPr>
          <p:cNvPr id="23556" name="Picture 1026" descr="This is a picture of the front and side of the same sewing factory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554" name="Object 102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781167"/>
              </p:ext>
            </p:extLst>
          </p:nvPr>
        </p:nvGraphicFramePr>
        <p:xfrm>
          <a:off x="1466850" y="5757863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850" y="5757863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 Box 1028"/>
          <p:cNvSpPr txBox="1">
            <a:spLocks noChangeArrowheads="1"/>
          </p:cNvSpPr>
          <p:nvPr/>
        </p:nvSpPr>
        <p:spPr bwMode="auto">
          <a:xfrm>
            <a:off x="69342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3558" name="Text Box 1029"/>
          <p:cNvSpPr txBox="1">
            <a:spLocks noChangeArrowheads="1"/>
          </p:cNvSpPr>
          <p:nvPr/>
        </p:nvSpPr>
        <p:spPr bwMode="auto">
          <a:xfrm>
            <a:off x="2362200" y="4191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23559" name="Text Box 1030"/>
          <p:cNvSpPr txBox="1">
            <a:spLocks noChangeArrowheads="1"/>
          </p:cNvSpPr>
          <p:nvPr/>
        </p:nvSpPr>
        <p:spPr bwMode="auto">
          <a:xfrm>
            <a:off x="6229350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CE6BD49-4983-4EDE-93B1-BB7BF203F9DF}" type="slidenum">
              <a:rPr lang="en-US"/>
              <a:pPr>
                <a:defRPr/>
              </a:pPr>
              <a:t>256</a:t>
            </a:fld>
            <a:endParaRPr lang="en-US" dirty="0"/>
          </a:p>
        </p:txBody>
      </p:sp>
      <p:pic>
        <p:nvPicPr>
          <p:cNvPr id="24580" name="Picture 2" descr="This is a picture of the back of the same sewing factory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4578" name="Object 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476911"/>
              </p:ext>
            </p:extLst>
          </p:nvPr>
        </p:nvGraphicFramePr>
        <p:xfrm>
          <a:off x="1466850" y="5729288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850" y="5729288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6229350" y="53721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6B84901-808C-4E10-9B93-584961538B63}" type="slidenum">
              <a:rPr lang="en-US"/>
              <a:pPr>
                <a:defRPr/>
              </a:pPr>
              <a:t>212</a:t>
            </a:fld>
            <a:endParaRPr lang="en-US" dirty="0"/>
          </a:p>
        </p:txBody>
      </p:sp>
      <p:pic>
        <p:nvPicPr>
          <p:cNvPr id="53251" name="Picture 2" descr="This is a picture of the back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3657600" y="5638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7239000" y="5029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 flipV="1">
            <a:off x="4114800" y="4648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3255" name="Line 6"/>
          <p:cNvSpPr>
            <a:spLocks noChangeShapeType="1"/>
          </p:cNvSpPr>
          <p:nvPr/>
        </p:nvSpPr>
        <p:spPr bwMode="auto">
          <a:xfrm flipV="1">
            <a:off x="7543800" y="41910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8A8901A-9A77-4164-95AE-5D36F468C858}" type="slidenum">
              <a:rPr lang="en-US"/>
              <a:pPr>
                <a:defRPr/>
              </a:pPr>
              <a:t>257</a:t>
            </a:fld>
            <a:endParaRPr lang="en-US" dirty="0"/>
          </a:p>
        </p:txBody>
      </p:sp>
      <p:pic>
        <p:nvPicPr>
          <p:cNvPr id="25604" name="Picture 1026" descr="This is a picture of the front and other side of the same sewing factory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1028"/>
          <p:cNvSpPr txBox="1">
            <a:spLocks noChangeArrowheads="1"/>
          </p:cNvSpPr>
          <p:nvPr/>
        </p:nvSpPr>
        <p:spPr bwMode="auto">
          <a:xfrm>
            <a:off x="14478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5606" name="Text Box 1029"/>
          <p:cNvSpPr txBox="1">
            <a:spLocks noChangeArrowheads="1"/>
          </p:cNvSpPr>
          <p:nvPr/>
        </p:nvSpPr>
        <p:spPr bwMode="auto">
          <a:xfrm>
            <a:off x="57150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25602" name="Object 1031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976781"/>
              </p:ext>
            </p:extLst>
          </p:nvPr>
        </p:nvGraphicFramePr>
        <p:xfrm>
          <a:off x="1338263" y="5743575"/>
          <a:ext cx="5818187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263" y="5743575"/>
                        <a:ext cx="5818187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Text Box 1032"/>
          <p:cNvSpPr txBox="1">
            <a:spLocks noChangeArrowheads="1"/>
          </p:cNvSpPr>
          <p:nvPr/>
        </p:nvSpPr>
        <p:spPr bwMode="auto">
          <a:xfrm>
            <a:off x="6067425" y="539591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18358A3-EF19-4ECC-8F7E-C2FA00B5D4A7}" type="slidenum">
              <a:rPr lang="en-US"/>
              <a:pPr>
                <a:defRPr/>
              </a:pPr>
              <a:t>258</a:t>
            </a:fld>
            <a:endParaRPr lang="en-US" dirty="0"/>
          </a:p>
        </p:txBody>
      </p:sp>
      <p:sp>
        <p:nvSpPr>
          <p:cNvPr id="26628" name="Rectangle 66"/>
          <p:cNvSpPr>
            <a:spLocks noChangeArrowheads="1"/>
          </p:cNvSpPr>
          <p:nvPr/>
        </p:nvSpPr>
        <p:spPr bwMode="auto">
          <a:xfrm>
            <a:off x="1143000" y="0"/>
            <a:ext cx="58674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6629" name="Group 68"/>
          <p:cNvGrpSpPr>
            <a:grpSpLocks/>
          </p:cNvGrpSpPr>
          <p:nvPr/>
        </p:nvGrpSpPr>
        <p:grpSpPr bwMode="auto">
          <a:xfrm>
            <a:off x="1417638" y="381000"/>
            <a:ext cx="5108575" cy="5029200"/>
            <a:chOff x="1253" y="288"/>
            <a:chExt cx="3218" cy="3168"/>
          </a:xfrm>
        </p:grpSpPr>
        <p:sp>
          <p:nvSpPr>
            <p:cNvPr id="26631" name="Line 2"/>
            <p:cNvSpPr>
              <a:spLocks noChangeShapeType="1"/>
            </p:cNvSpPr>
            <p:nvPr/>
          </p:nvSpPr>
          <p:spPr bwMode="auto">
            <a:xfrm>
              <a:off x="1925" y="630"/>
              <a:ext cx="0" cy="2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2" name="Line 3"/>
            <p:cNvSpPr>
              <a:spLocks noChangeShapeType="1"/>
            </p:cNvSpPr>
            <p:nvPr/>
          </p:nvSpPr>
          <p:spPr bwMode="auto">
            <a:xfrm>
              <a:off x="3395" y="1701"/>
              <a:ext cx="5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3" name="Line 4"/>
            <p:cNvSpPr>
              <a:spLocks noChangeShapeType="1"/>
            </p:cNvSpPr>
            <p:nvPr/>
          </p:nvSpPr>
          <p:spPr bwMode="auto">
            <a:xfrm>
              <a:off x="3395" y="1701"/>
              <a:ext cx="0" cy="1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4" name="Line 5"/>
            <p:cNvSpPr>
              <a:spLocks noChangeShapeType="1"/>
            </p:cNvSpPr>
            <p:nvPr/>
          </p:nvSpPr>
          <p:spPr bwMode="auto">
            <a:xfrm>
              <a:off x="1925" y="3413"/>
              <a:ext cx="14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35" name="Group 6"/>
            <p:cNvGrpSpPr>
              <a:grpSpLocks/>
            </p:cNvGrpSpPr>
            <p:nvPr/>
          </p:nvGrpSpPr>
          <p:grpSpPr bwMode="auto">
            <a:xfrm flipH="1" flipV="1">
              <a:off x="2807" y="1701"/>
              <a:ext cx="126" cy="471"/>
              <a:chOff x="2880" y="1920"/>
              <a:chExt cx="144" cy="528"/>
            </a:xfrm>
          </p:grpSpPr>
          <p:sp>
            <p:nvSpPr>
              <p:cNvPr id="26685" name="Line 7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86" name="Rectangle 8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687" name="Line 9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88" name="Line 10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89" name="Line 11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90" name="Line 12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91" name="Line 13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92" name="Line 14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36" name="Text Box 15"/>
            <p:cNvSpPr txBox="1">
              <a:spLocks noChangeArrowheads="1"/>
            </p:cNvSpPr>
            <p:nvPr/>
          </p:nvSpPr>
          <p:spPr bwMode="auto">
            <a:xfrm>
              <a:off x="2345" y="2214"/>
              <a:ext cx="96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</a:t>
              </a:r>
              <a:r>
                <a:rPr lang="en-US" sz="1400" b="1" baseline="30000" dirty="0">
                  <a:latin typeface="Arial" charset="0"/>
                </a:rPr>
                <a:t>  </a:t>
              </a:r>
              <a:r>
                <a:rPr lang="en-US" sz="1400" b="1" dirty="0">
                  <a:latin typeface="Arial" charset="0"/>
                </a:rPr>
                <a:t> Floor</a:t>
              </a:r>
            </a:p>
          </p:txBody>
        </p:sp>
        <p:sp>
          <p:nvSpPr>
            <p:cNvPr id="26637" name="Text Box 16"/>
            <p:cNvSpPr txBox="1">
              <a:spLocks noChangeArrowheads="1"/>
            </p:cNvSpPr>
            <p:nvPr/>
          </p:nvSpPr>
          <p:spPr bwMode="auto">
            <a:xfrm>
              <a:off x="2387" y="2557"/>
              <a:ext cx="8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Storage </a:t>
              </a:r>
            </a:p>
          </p:txBody>
        </p:sp>
        <p:sp>
          <p:nvSpPr>
            <p:cNvPr id="26638" name="Text Box 17"/>
            <p:cNvSpPr txBox="1">
              <a:spLocks noChangeArrowheads="1"/>
            </p:cNvSpPr>
            <p:nvPr/>
          </p:nvSpPr>
          <p:spPr bwMode="auto">
            <a:xfrm>
              <a:off x="2928" y="1536"/>
              <a:ext cx="6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Furnace</a:t>
              </a:r>
            </a:p>
          </p:txBody>
        </p:sp>
        <p:sp>
          <p:nvSpPr>
            <p:cNvPr id="26639" name="Line 18"/>
            <p:cNvSpPr>
              <a:spLocks noChangeShapeType="1"/>
            </p:cNvSpPr>
            <p:nvPr/>
          </p:nvSpPr>
          <p:spPr bwMode="auto">
            <a:xfrm>
              <a:off x="3185" y="1915"/>
              <a:ext cx="2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0" name="Line 19"/>
            <p:cNvSpPr>
              <a:spLocks noChangeShapeType="1"/>
            </p:cNvSpPr>
            <p:nvPr/>
          </p:nvSpPr>
          <p:spPr bwMode="auto">
            <a:xfrm>
              <a:off x="3185" y="1701"/>
              <a:ext cx="0" cy="2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41" name="Group 20"/>
            <p:cNvGrpSpPr>
              <a:grpSpLocks/>
            </p:cNvGrpSpPr>
            <p:nvPr/>
          </p:nvGrpSpPr>
          <p:grpSpPr bwMode="auto">
            <a:xfrm rot="5400000">
              <a:off x="2275" y="3355"/>
              <a:ext cx="86" cy="115"/>
              <a:chOff x="3696" y="2016"/>
              <a:chExt cx="96" cy="131"/>
            </a:xfrm>
          </p:grpSpPr>
          <p:grpSp>
            <p:nvGrpSpPr>
              <p:cNvPr id="26681" name="Group 2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83" name="Line 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84" name="Line 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82" name="Line 2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42" name="Group 25"/>
            <p:cNvGrpSpPr>
              <a:grpSpLocks/>
            </p:cNvGrpSpPr>
            <p:nvPr/>
          </p:nvGrpSpPr>
          <p:grpSpPr bwMode="auto">
            <a:xfrm rot="5400000">
              <a:off x="2958" y="3354"/>
              <a:ext cx="86" cy="115"/>
              <a:chOff x="3696" y="2016"/>
              <a:chExt cx="96" cy="131"/>
            </a:xfrm>
          </p:grpSpPr>
          <p:grpSp>
            <p:nvGrpSpPr>
              <p:cNvPr id="26677" name="Group 2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79" name="Line 2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80" name="Line 2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78" name="Line 2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43" name="Line 30"/>
            <p:cNvSpPr>
              <a:spLocks noChangeShapeType="1"/>
            </p:cNvSpPr>
            <p:nvPr/>
          </p:nvSpPr>
          <p:spPr bwMode="auto">
            <a:xfrm>
              <a:off x="1925" y="630"/>
              <a:ext cx="19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4" name="Line 31"/>
            <p:cNvSpPr>
              <a:spLocks noChangeShapeType="1"/>
            </p:cNvSpPr>
            <p:nvPr/>
          </p:nvSpPr>
          <p:spPr bwMode="auto">
            <a:xfrm>
              <a:off x="3899" y="630"/>
              <a:ext cx="0" cy="10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5" name="Line 32"/>
            <p:cNvSpPr>
              <a:spLocks noChangeShapeType="1"/>
            </p:cNvSpPr>
            <p:nvPr/>
          </p:nvSpPr>
          <p:spPr bwMode="auto">
            <a:xfrm>
              <a:off x="3185" y="1701"/>
              <a:ext cx="2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6" name="Text Box 33"/>
            <p:cNvSpPr txBox="1">
              <a:spLocks noChangeArrowheads="1"/>
            </p:cNvSpPr>
            <p:nvPr/>
          </p:nvSpPr>
          <p:spPr bwMode="auto">
            <a:xfrm>
              <a:off x="2471" y="3199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26647" name="Text Box 34"/>
            <p:cNvSpPr txBox="1">
              <a:spLocks noChangeArrowheads="1"/>
            </p:cNvSpPr>
            <p:nvPr/>
          </p:nvSpPr>
          <p:spPr bwMode="auto">
            <a:xfrm>
              <a:off x="2555" y="28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26648" name="Text Box 35"/>
            <p:cNvSpPr txBox="1">
              <a:spLocks noChangeArrowheads="1"/>
            </p:cNvSpPr>
            <p:nvPr/>
          </p:nvSpPr>
          <p:spPr bwMode="auto">
            <a:xfrm>
              <a:off x="3605" y="187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26649" name="Text Box 36"/>
            <p:cNvSpPr txBox="1">
              <a:spLocks noChangeArrowheads="1"/>
            </p:cNvSpPr>
            <p:nvPr/>
          </p:nvSpPr>
          <p:spPr bwMode="auto">
            <a:xfrm>
              <a:off x="1253" y="1829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26650" name="Rectangle 37"/>
            <p:cNvSpPr>
              <a:spLocks noChangeArrowheads="1"/>
            </p:cNvSpPr>
            <p:nvPr/>
          </p:nvSpPr>
          <p:spPr bwMode="auto">
            <a:xfrm>
              <a:off x="3744" y="2544"/>
              <a:ext cx="72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Basement</a:t>
              </a:r>
            </a:p>
          </p:txBody>
        </p:sp>
        <p:sp>
          <p:nvSpPr>
            <p:cNvPr id="26651" name="Oval 38"/>
            <p:cNvSpPr>
              <a:spLocks noChangeArrowheads="1"/>
            </p:cNvSpPr>
            <p:nvPr/>
          </p:nvSpPr>
          <p:spPr bwMode="auto">
            <a:xfrm>
              <a:off x="2849" y="2771"/>
              <a:ext cx="420" cy="25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6652" name="Group 39"/>
            <p:cNvGrpSpPr>
              <a:grpSpLocks/>
            </p:cNvGrpSpPr>
            <p:nvPr/>
          </p:nvGrpSpPr>
          <p:grpSpPr bwMode="auto">
            <a:xfrm>
              <a:off x="1883" y="2942"/>
              <a:ext cx="84" cy="117"/>
              <a:chOff x="3696" y="2016"/>
              <a:chExt cx="96" cy="131"/>
            </a:xfrm>
          </p:grpSpPr>
          <p:grpSp>
            <p:nvGrpSpPr>
              <p:cNvPr id="26673" name="Group 4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75" name="Line 4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76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74" name="Line 4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3" name="Group 44"/>
            <p:cNvGrpSpPr>
              <a:grpSpLocks/>
            </p:cNvGrpSpPr>
            <p:nvPr/>
          </p:nvGrpSpPr>
          <p:grpSpPr bwMode="auto">
            <a:xfrm>
              <a:off x="1883" y="2214"/>
              <a:ext cx="84" cy="117"/>
              <a:chOff x="3696" y="2016"/>
              <a:chExt cx="96" cy="131"/>
            </a:xfrm>
          </p:grpSpPr>
          <p:grpSp>
            <p:nvGrpSpPr>
              <p:cNvPr id="26669" name="Group 4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71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72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70" name="Line 4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4" name="Group 49"/>
            <p:cNvGrpSpPr>
              <a:grpSpLocks/>
            </p:cNvGrpSpPr>
            <p:nvPr/>
          </p:nvGrpSpPr>
          <p:grpSpPr bwMode="auto">
            <a:xfrm>
              <a:off x="1883" y="1701"/>
              <a:ext cx="84" cy="117"/>
              <a:chOff x="3696" y="2016"/>
              <a:chExt cx="96" cy="131"/>
            </a:xfrm>
          </p:grpSpPr>
          <p:grpSp>
            <p:nvGrpSpPr>
              <p:cNvPr id="26665" name="Group 5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67" name="Line 5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68" name="Line 5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66" name="Line 5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5" name="Group 54"/>
            <p:cNvGrpSpPr>
              <a:grpSpLocks/>
            </p:cNvGrpSpPr>
            <p:nvPr/>
          </p:nvGrpSpPr>
          <p:grpSpPr bwMode="auto">
            <a:xfrm>
              <a:off x="3353" y="3028"/>
              <a:ext cx="84" cy="117"/>
              <a:chOff x="3696" y="2016"/>
              <a:chExt cx="96" cy="131"/>
            </a:xfrm>
          </p:grpSpPr>
          <p:grpSp>
            <p:nvGrpSpPr>
              <p:cNvPr id="26661" name="Group 5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63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64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62" name="Line 5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6" name="Group 59"/>
            <p:cNvGrpSpPr>
              <a:grpSpLocks/>
            </p:cNvGrpSpPr>
            <p:nvPr/>
          </p:nvGrpSpPr>
          <p:grpSpPr bwMode="auto">
            <a:xfrm rot="5400000">
              <a:off x="3578" y="1643"/>
              <a:ext cx="86" cy="115"/>
              <a:chOff x="3696" y="2016"/>
              <a:chExt cx="96" cy="131"/>
            </a:xfrm>
          </p:grpSpPr>
          <p:grpSp>
            <p:nvGrpSpPr>
              <p:cNvPr id="26657" name="Group 6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26659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60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658" name="Line 6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aphicFrame>
        <p:nvGraphicFramePr>
          <p:cNvPr id="26626" name="Object 1024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981704"/>
              </p:ext>
            </p:extLst>
          </p:nvPr>
        </p:nvGraphicFramePr>
        <p:xfrm>
          <a:off x="1157288" y="5757863"/>
          <a:ext cx="5818187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5757863"/>
                        <a:ext cx="5818187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Text Box 65"/>
          <p:cNvSpPr txBox="1">
            <a:spLocks noChangeArrowheads="1"/>
          </p:cNvSpPr>
          <p:nvPr/>
        </p:nvSpPr>
        <p:spPr bwMode="auto">
          <a:xfrm>
            <a:off x="5895975" y="54768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0A142FF-0370-4275-83D0-15D3BCBB2312}" type="slidenum">
              <a:rPr lang="en-US"/>
              <a:pPr>
                <a:defRPr/>
              </a:pPr>
              <a:t>259</a:t>
            </a:fld>
            <a:endParaRPr lang="en-US" dirty="0"/>
          </a:p>
        </p:txBody>
      </p:sp>
      <p:sp>
        <p:nvSpPr>
          <p:cNvPr id="75779" name="Rectangle 189"/>
          <p:cNvSpPr>
            <a:spLocks noChangeArrowheads="1"/>
          </p:cNvSpPr>
          <p:nvPr/>
        </p:nvSpPr>
        <p:spPr bwMode="auto">
          <a:xfrm>
            <a:off x="1371600" y="0"/>
            <a:ext cx="66294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5780" name="Group 190"/>
          <p:cNvGrpSpPr>
            <a:grpSpLocks/>
          </p:cNvGrpSpPr>
          <p:nvPr/>
        </p:nvGrpSpPr>
        <p:grpSpPr bwMode="auto">
          <a:xfrm>
            <a:off x="1676400" y="457200"/>
            <a:ext cx="5529263" cy="5634038"/>
            <a:chOff x="1104" y="288"/>
            <a:chExt cx="3643" cy="3833"/>
          </a:xfrm>
        </p:grpSpPr>
        <p:sp>
          <p:nvSpPr>
            <p:cNvPr id="75783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84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85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86" name="Line 5"/>
            <p:cNvSpPr>
              <a:spLocks noChangeShapeType="1"/>
            </p:cNvSpPr>
            <p:nvPr/>
          </p:nvSpPr>
          <p:spPr bwMode="auto">
            <a:xfrm flipH="1">
              <a:off x="2064" y="18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87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88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789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75966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67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790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75964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65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791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75962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63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792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75960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61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793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94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95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796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797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75958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59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798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75956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57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799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00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01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75952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5954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55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953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02" name="Group 37"/>
            <p:cNvGrpSpPr>
              <a:grpSpLocks/>
            </p:cNvGrpSpPr>
            <p:nvPr/>
          </p:nvGrpSpPr>
          <p:grpSpPr bwMode="auto">
            <a:xfrm>
              <a:off x="4272" y="1549"/>
              <a:ext cx="96" cy="131"/>
              <a:chOff x="3696" y="2016"/>
              <a:chExt cx="96" cy="131"/>
            </a:xfrm>
          </p:grpSpPr>
          <p:grpSp>
            <p:nvGrpSpPr>
              <p:cNvPr id="75948" name="Group 3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950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51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949" name="Line 4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03" name="Group 42"/>
            <p:cNvGrpSpPr>
              <a:grpSpLocks/>
            </p:cNvGrpSpPr>
            <p:nvPr/>
          </p:nvGrpSpPr>
          <p:grpSpPr bwMode="auto">
            <a:xfrm>
              <a:off x="4272" y="768"/>
              <a:ext cx="96" cy="131"/>
              <a:chOff x="3696" y="2016"/>
              <a:chExt cx="96" cy="131"/>
            </a:xfrm>
          </p:grpSpPr>
          <p:grpSp>
            <p:nvGrpSpPr>
              <p:cNvPr id="75944" name="Group 43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946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47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945" name="Line 46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04" name="Group 47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75942" name="Line 4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43" name="Line 4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05" name="Group 50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75940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41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06" name="Group 53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75938" name="Line 5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39" name="Line 5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07" name="Group 56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75936" name="Line 5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37" name="Line 5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08" name="Line 59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09" name="Line 60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10" name="Line 61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11" name="Line 62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12" name="Group 63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75918" name="Group 64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75924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75934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5935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5925" name="Group 68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75932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5933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5926" name="Group 71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75930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5931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5927" name="Group 74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75928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5929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75919" name="Group 77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75920" name="Line 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21" name="Line 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22" name="Line 80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23" name="Line 81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5813" name="Group 82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75916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17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14" name="Group 85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75914" name="Line 8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15" name="Line 8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15" name="Group 88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75912" name="Line 8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13" name="Line 9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16" name="Group 91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75910" name="Line 9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11" name="Line 9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17" name="Line 94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18" name="Line 95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19" name="Line 96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820" name="Line 97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21" name="Group 98"/>
            <p:cNvGrpSpPr>
              <a:grpSpLocks/>
            </p:cNvGrpSpPr>
            <p:nvPr/>
          </p:nvGrpSpPr>
          <p:grpSpPr bwMode="auto">
            <a:xfrm rot="5400000">
              <a:off x="2465" y="3678"/>
              <a:ext cx="96" cy="131"/>
              <a:chOff x="3696" y="2016"/>
              <a:chExt cx="96" cy="131"/>
            </a:xfrm>
          </p:grpSpPr>
          <p:grpSp>
            <p:nvGrpSpPr>
              <p:cNvPr id="75906" name="Group 99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908" name="Line 10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09" name="Line 10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907" name="Line 102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2" name="Group 103"/>
            <p:cNvGrpSpPr>
              <a:grpSpLocks/>
            </p:cNvGrpSpPr>
            <p:nvPr/>
          </p:nvGrpSpPr>
          <p:grpSpPr bwMode="auto">
            <a:xfrm rot="5400000">
              <a:off x="3246" y="3677"/>
              <a:ext cx="96" cy="131"/>
              <a:chOff x="3696" y="2016"/>
              <a:chExt cx="96" cy="131"/>
            </a:xfrm>
          </p:grpSpPr>
          <p:grpSp>
            <p:nvGrpSpPr>
              <p:cNvPr id="75902" name="Group 104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904" name="Line 10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905" name="Line 10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903" name="Line 107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3" name="Group 108"/>
            <p:cNvGrpSpPr>
              <a:grpSpLocks/>
            </p:cNvGrpSpPr>
            <p:nvPr/>
          </p:nvGrpSpPr>
          <p:grpSpPr bwMode="auto">
            <a:xfrm rot="-5400000" flipH="1" flipV="1">
              <a:off x="2808" y="3576"/>
              <a:ext cx="144" cy="192"/>
              <a:chOff x="1827" y="2496"/>
              <a:chExt cx="93" cy="96"/>
            </a:xfrm>
          </p:grpSpPr>
          <p:sp>
            <p:nvSpPr>
              <p:cNvPr id="7590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901" name="Line 1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4" name="Group 111"/>
            <p:cNvGrpSpPr>
              <a:grpSpLocks/>
            </p:cNvGrpSpPr>
            <p:nvPr/>
          </p:nvGrpSpPr>
          <p:grpSpPr bwMode="auto">
            <a:xfrm rot="10800000" flipH="1">
              <a:off x="4176" y="1104"/>
              <a:ext cx="144" cy="192"/>
              <a:chOff x="1827" y="2496"/>
              <a:chExt cx="93" cy="96"/>
            </a:xfrm>
          </p:grpSpPr>
          <p:sp>
            <p:nvSpPr>
              <p:cNvPr id="7589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99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5" name="Group 114"/>
            <p:cNvGrpSpPr>
              <a:grpSpLocks/>
            </p:cNvGrpSpPr>
            <p:nvPr/>
          </p:nvGrpSpPr>
          <p:grpSpPr bwMode="auto">
            <a:xfrm rot="5400000" flipH="1">
              <a:off x="2232" y="600"/>
              <a:ext cx="144" cy="192"/>
              <a:chOff x="1827" y="2496"/>
              <a:chExt cx="93" cy="96"/>
            </a:xfrm>
          </p:grpSpPr>
          <p:sp>
            <p:nvSpPr>
              <p:cNvPr id="758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97" name="Line 11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6" name="Group 117"/>
            <p:cNvGrpSpPr>
              <a:grpSpLocks/>
            </p:cNvGrpSpPr>
            <p:nvPr/>
          </p:nvGrpSpPr>
          <p:grpSpPr bwMode="auto">
            <a:xfrm rot="5400000">
              <a:off x="2562" y="558"/>
              <a:ext cx="96" cy="131"/>
              <a:chOff x="3696" y="2016"/>
              <a:chExt cx="96" cy="131"/>
            </a:xfrm>
          </p:grpSpPr>
          <p:grpSp>
            <p:nvGrpSpPr>
              <p:cNvPr id="75892" name="Group 118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894" name="Line 11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895" name="Line 12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893" name="Line 121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7" name="Group 122"/>
            <p:cNvGrpSpPr>
              <a:grpSpLocks/>
            </p:cNvGrpSpPr>
            <p:nvPr/>
          </p:nvGrpSpPr>
          <p:grpSpPr bwMode="auto">
            <a:xfrm flipV="1">
              <a:off x="3264" y="624"/>
              <a:ext cx="384" cy="155"/>
              <a:chOff x="3696" y="2016"/>
              <a:chExt cx="384" cy="155"/>
            </a:xfrm>
          </p:grpSpPr>
          <p:grpSp>
            <p:nvGrpSpPr>
              <p:cNvPr id="75886" name="Group 123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589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891" name="Line 12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5887" name="Group 126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588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889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5828" name="Group 129"/>
            <p:cNvGrpSpPr>
              <a:grpSpLocks/>
            </p:cNvGrpSpPr>
            <p:nvPr/>
          </p:nvGrpSpPr>
          <p:grpSpPr bwMode="auto">
            <a:xfrm rot="5400000">
              <a:off x="3954" y="558"/>
              <a:ext cx="96" cy="131"/>
              <a:chOff x="3696" y="2016"/>
              <a:chExt cx="96" cy="131"/>
            </a:xfrm>
          </p:grpSpPr>
          <p:grpSp>
            <p:nvGrpSpPr>
              <p:cNvPr id="75882" name="Group 13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884" name="Line 13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885" name="Line 13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883" name="Line 13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29" name="Group 134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75878" name="Group 13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5880" name="Line 13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881" name="Line 13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5879" name="Line 13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30" name="Group 139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5870" name="Line 140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71" name="Rectangle 141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5872" name="Line 142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73" name="Line 143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74" name="Line 144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75" name="Line 145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76" name="Line 146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77" name="Line 147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31" name="Line 148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32" name="Group 149"/>
            <p:cNvGrpSpPr>
              <a:grpSpLocks/>
            </p:cNvGrpSpPr>
            <p:nvPr/>
          </p:nvGrpSpPr>
          <p:grpSpPr bwMode="auto">
            <a:xfrm rot="-5400000" flipH="1" flipV="1">
              <a:off x="2232" y="1656"/>
              <a:ext cx="144" cy="192"/>
              <a:chOff x="1827" y="2496"/>
              <a:chExt cx="93" cy="96"/>
            </a:xfrm>
          </p:grpSpPr>
          <p:sp>
            <p:nvSpPr>
              <p:cNvPr id="758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69" name="Line 15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33" name="Rectangle 152"/>
            <p:cNvSpPr>
              <a:spLocks noChangeArrowheads="1"/>
            </p:cNvSpPr>
            <p:nvPr/>
          </p:nvSpPr>
          <p:spPr bwMode="auto">
            <a:xfrm rot="16200000" flipV="1">
              <a:off x="2744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5834" name="Rectangle 153"/>
            <p:cNvSpPr>
              <a:spLocks noChangeArrowheads="1"/>
            </p:cNvSpPr>
            <p:nvPr/>
          </p:nvSpPr>
          <p:spPr bwMode="auto">
            <a:xfrm rot="16200000" flipV="1">
              <a:off x="2984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5835" name="Group 154"/>
            <p:cNvGrpSpPr>
              <a:grpSpLocks/>
            </p:cNvGrpSpPr>
            <p:nvPr/>
          </p:nvGrpSpPr>
          <p:grpSpPr bwMode="auto">
            <a:xfrm rot="-5400000" flipH="1" flipV="1">
              <a:off x="2768" y="735"/>
              <a:ext cx="79" cy="144"/>
              <a:chOff x="1827" y="2496"/>
              <a:chExt cx="93" cy="96"/>
            </a:xfrm>
          </p:grpSpPr>
          <p:sp>
            <p:nvSpPr>
              <p:cNvPr id="758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67" name="Line 15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36" name="Group 157"/>
            <p:cNvGrpSpPr>
              <a:grpSpLocks/>
            </p:cNvGrpSpPr>
            <p:nvPr/>
          </p:nvGrpSpPr>
          <p:grpSpPr bwMode="auto">
            <a:xfrm rot="16200000" flipH="1">
              <a:off x="3104" y="735"/>
              <a:ext cx="79" cy="144"/>
              <a:chOff x="1827" y="2496"/>
              <a:chExt cx="93" cy="96"/>
            </a:xfrm>
          </p:grpSpPr>
          <p:sp>
            <p:nvSpPr>
              <p:cNvPr id="758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65" name="Line 15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37" name="Text Box 160"/>
            <p:cNvSpPr txBox="1">
              <a:spLocks noChangeArrowheads="1"/>
            </p:cNvSpPr>
            <p:nvPr/>
          </p:nvSpPr>
          <p:spPr bwMode="auto">
            <a:xfrm rot="10800000" flipV="1">
              <a:off x="2712" y="633"/>
              <a:ext cx="31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75838" name="Text Box 161"/>
            <p:cNvSpPr txBox="1">
              <a:spLocks noChangeArrowheads="1"/>
            </p:cNvSpPr>
            <p:nvPr/>
          </p:nvSpPr>
          <p:spPr bwMode="auto">
            <a:xfrm rot="10800000" flipV="1">
              <a:off x="2953" y="633"/>
              <a:ext cx="31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5839" name="Line 162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40" name="Group 163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758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63" name="Line 16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41" name="Line 166"/>
            <p:cNvSpPr>
              <a:spLocks noChangeShapeType="1"/>
            </p:cNvSpPr>
            <p:nvPr/>
          </p:nvSpPr>
          <p:spPr bwMode="auto">
            <a:xfrm flipH="1">
              <a:off x="3216" y="1056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42" name="Group 167"/>
            <p:cNvGrpSpPr>
              <a:grpSpLocks/>
            </p:cNvGrpSpPr>
            <p:nvPr/>
          </p:nvGrpSpPr>
          <p:grpSpPr bwMode="auto">
            <a:xfrm rot="-5400000" flipH="1" flipV="1">
              <a:off x="3336" y="888"/>
              <a:ext cx="144" cy="192"/>
              <a:chOff x="1827" y="2496"/>
              <a:chExt cx="93" cy="96"/>
            </a:xfrm>
          </p:grpSpPr>
          <p:sp>
            <p:nvSpPr>
              <p:cNvPr id="758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61" name="Line 1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43" name="Line 170"/>
            <p:cNvSpPr>
              <a:spLocks noChangeShapeType="1"/>
            </p:cNvSpPr>
            <p:nvPr/>
          </p:nvSpPr>
          <p:spPr bwMode="auto">
            <a:xfrm flipH="1">
              <a:off x="2064" y="1152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5844" name="Group 171"/>
            <p:cNvGrpSpPr>
              <a:grpSpLocks/>
            </p:cNvGrpSpPr>
            <p:nvPr/>
          </p:nvGrpSpPr>
          <p:grpSpPr bwMode="auto">
            <a:xfrm rot="5400000" flipV="1">
              <a:off x="3000" y="984"/>
              <a:ext cx="144" cy="192"/>
              <a:chOff x="1827" y="2496"/>
              <a:chExt cx="93" cy="96"/>
            </a:xfrm>
          </p:grpSpPr>
          <p:sp>
            <p:nvSpPr>
              <p:cNvPr id="758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59" name="Line 1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5845" name="Group 174"/>
            <p:cNvGrpSpPr>
              <a:grpSpLocks/>
            </p:cNvGrpSpPr>
            <p:nvPr/>
          </p:nvGrpSpPr>
          <p:grpSpPr bwMode="auto">
            <a:xfrm rot="10800000" flipH="1" flipV="1">
              <a:off x="3072" y="1584"/>
              <a:ext cx="144" cy="192"/>
              <a:chOff x="1827" y="2496"/>
              <a:chExt cx="93" cy="96"/>
            </a:xfrm>
          </p:grpSpPr>
          <p:sp>
            <p:nvSpPr>
              <p:cNvPr id="758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857" name="Line 17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5846" name="Text Box 177"/>
            <p:cNvSpPr txBox="1">
              <a:spLocks noChangeArrowheads="1"/>
            </p:cNvSpPr>
            <p:nvPr/>
          </p:nvSpPr>
          <p:spPr bwMode="auto">
            <a:xfrm>
              <a:off x="2161" y="1344"/>
              <a:ext cx="959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75847" name="Text Box 178"/>
            <p:cNvSpPr txBox="1">
              <a:spLocks noChangeArrowheads="1"/>
            </p:cNvSpPr>
            <p:nvPr/>
          </p:nvSpPr>
          <p:spPr bwMode="auto">
            <a:xfrm>
              <a:off x="3312" y="1344"/>
              <a:ext cx="960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Office</a:t>
              </a:r>
            </a:p>
          </p:txBody>
        </p:sp>
        <p:sp>
          <p:nvSpPr>
            <p:cNvPr id="75848" name="Text Box 179"/>
            <p:cNvSpPr txBox="1">
              <a:spLocks noChangeArrowheads="1"/>
            </p:cNvSpPr>
            <p:nvPr/>
          </p:nvSpPr>
          <p:spPr bwMode="auto">
            <a:xfrm>
              <a:off x="2112" y="864"/>
              <a:ext cx="960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Kitchen</a:t>
              </a:r>
            </a:p>
          </p:txBody>
        </p:sp>
        <p:sp>
          <p:nvSpPr>
            <p:cNvPr id="75849" name="Text Box 180"/>
            <p:cNvSpPr txBox="1">
              <a:spLocks noChangeArrowheads="1"/>
            </p:cNvSpPr>
            <p:nvPr/>
          </p:nvSpPr>
          <p:spPr bwMode="auto">
            <a:xfrm>
              <a:off x="3312" y="768"/>
              <a:ext cx="960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Storage</a:t>
              </a:r>
            </a:p>
          </p:txBody>
        </p:sp>
        <p:sp>
          <p:nvSpPr>
            <p:cNvPr id="75850" name="Text Box 181"/>
            <p:cNvSpPr txBox="1">
              <a:spLocks noChangeArrowheads="1"/>
            </p:cNvSpPr>
            <p:nvPr/>
          </p:nvSpPr>
          <p:spPr bwMode="auto">
            <a:xfrm>
              <a:off x="2448" y="2784"/>
              <a:ext cx="1152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5851" name="Text Box 182"/>
            <p:cNvSpPr txBox="1">
              <a:spLocks noChangeArrowheads="1"/>
            </p:cNvSpPr>
            <p:nvPr/>
          </p:nvSpPr>
          <p:spPr bwMode="auto">
            <a:xfrm>
              <a:off x="2448" y="2352"/>
              <a:ext cx="1007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2nd</a:t>
              </a:r>
              <a:r>
                <a:rPr lang="en-US" sz="1400" b="1" baseline="30000" dirty="0">
                  <a:latin typeface="Arial" charset="0"/>
                </a:rPr>
                <a:t> </a:t>
              </a:r>
              <a:r>
                <a:rPr lang="en-US" sz="1400" b="1" dirty="0">
                  <a:latin typeface="Arial" charset="0"/>
                </a:rPr>
                <a:t>Floor/Basement</a:t>
              </a:r>
            </a:p>
          </p:txBody>
        </p:sp>
        <p:sp>
          <p:nvSpPr>
            <p:cNvPr id="75852" name="Text Box 183"/>
            <p:cNvSpPr txBox="1">
              <a:spLocks noChangeArrowheads="1"/>
            </p:cNvSpPr>
            <p:nvPr/>
          </p:nvSpPr>
          <p:spPr bwMode="auto">
            <a:xfrm>
              <a:off x="2736" y="3887"/>
              <a:ext cx="475" cy="23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5853" name="Text Box 184"/>
            <p:cNvSpPr txBox="1">
              <a:spLocks noChangeArrowheads="1"/>
            </p:cNvSpPr>
            <p:nvPr/>
          </p:nvSpPr>
          <p:spPr bwMode="auto">
            <a:xfrm>
              <a:off x="4272" y="2160"/>
              <a:ext cx="475" cy="233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5854" name="Text Box 185"/>
            <p:cNvSpPr txBox="1">
              <a:spLocks noChangeArrowheads="1"/>
            </p:cNvSpPr>
            <p:nvPr/>
          </p:nvSpPr>
          <p:spPr bwMode="auto">
            <a:xfrm>
              <a:off x="1104" y="2160"/>
              <a:ext cx="469" cy="233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5855" name="Text Box 186"/>
            <p:cNvSpPr txBox="1">
              <a:spLocks noChangeArrowheads="1"/>
            </p:cNvSpPr>
            <p:nvPr/>
          </p:nvSpPr>
          <p:spPr bwMode="auto">
            <a:xfrm>
              <a:off x="2784" y="288"/>
              <a:ext cx="475" cy="233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</p:grpSp>
      <p:sp>
        <p:nvSpPr>
          <p:cNvPr id="75781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75782" name="Rectangle 188"/>
          <p:cNvSpPr>
            <a:spLocks noChangeArrowheads="1"/>
          </p:cNvSpPr>
          <p:nvPr/>
        </p:nvSpPr>
        <p:spPr bwMode="auto">
          <a:xfrm>
            <a:off x="6172200" y="4343400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1st Floor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6AD414E-3087-42B9-B979-8505819B7A8C}" type="slidenum">
              <a:rPr lang="en-US"/>
              <a:pPr>
                <a:defRPr/>
              </a:pPr>
              <a:t>260</a:t>
            </a:fld>
            <a:endParaRPr lang="en-US" dirty="0"/>
          </a:p>
        </p:txBody>
      </p:sp>
      <p:sp>
        <p:nvSpPr>
          <p:cNvPr id="76803" name="Rectangle 196"/>
          <p:cNvSpPr>
            <a:spLocks noChangeArrowheads="1"/>
          </p:cNvSpPr>
          <p:nvPr/>
        </p:nvSpPr>
        <p:spPr bwMode="auto">
          <a:xfrm>
            <a:off x="1447800" y="0"/>
            <a:ext cx="60960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6804" name="Text Box 140"/>
          <p:cNvSpPr txBox="1">
            <a:spLocks noChangeArrowheads="1"/>
          </p:cNvSpPr>
          <p:nvPr/>
        </p:nvSpPr>
        <p:spPr bwMode="auto">
          <a:xfrm>
            <a:off x="4156075" y="58293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grpSp>
        <p:nvGrpSpPr>
          <p:cNvPr id="76805" name="Group 197"/>
          <p:cNvGrpSpPr>
            <a:grpSpLocks/>
          </p:cNvGrpSpPr>
          <p:nvPr/>
        </p:nvGrpSpPr>
        <p:grpSpPr bwMode="auto">
          <a:xfrm>
            <a:off x="1752600" y="304800"/>
            <a:ext cx="5389563" cy="5410200"/>
            <a:chOff x="1104" y="192"/>
            <a:chExt cx="3614" cy="3600"/>
          </a:xfrm>
        </p:grpSpPr>
        <p:sp>
          <p:nvSpPr>
            <p:cNvPr id="76806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07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08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09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10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11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12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76997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98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13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76995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96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14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76993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94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15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76991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92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16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17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18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19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20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76989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90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21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76987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88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22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23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24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76983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6985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86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84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25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76966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76981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82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67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6968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76979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80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6969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76977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78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70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71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6972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76973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7697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6976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76974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6826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76962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6964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65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63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27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76958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6960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61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59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28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76954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6956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57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55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29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76950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76952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53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51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30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76948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49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31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32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76946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47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33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76944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45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34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35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36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76940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76942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43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6941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37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6932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3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6934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5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6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7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8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9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38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39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6924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25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6926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27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28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29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0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31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40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41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42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76918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692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23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6919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692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21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6843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7691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17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44" name="Text Box 123"/>
            <p:cNvSpPr txBox="1">
              <a:spLocks noChangeArrowheads="1"/>
            </p:cNvSpPr>
            <p:nvPr/>
          </p:nvSpPr>
          <p:spPr bwMode="auto">
            <a:xfrm>
              <a:off x="2449" y="2977"/>
              <a:ext cx="1103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6845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46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76910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691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15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6911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691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913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76847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6848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769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09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49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2"/>
              <a:ext cx="312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6850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6851" name="Text Box 138"/>
            <p:cNvSpPr txBox="1">
              <a:spLocks noChangeArrowheads="1"/>
            </p:cNvSpPr>
            <p:nvPr/>
          </p:nvSpPr>
          <p:spPr bwMode="auto">
            <a:xfrm>
              <a:off x="2064" y="1104"/>
              <a:ext cx="100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6852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3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76853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83" cy="22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6854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84" cy="22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6855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77" cy="22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6856" name="Rectangle 144"/>
            <p:cNvSpPr>
              <a:spLocks noChangeArrowheads="1"/>
            </p:cNvSpPr>
            <p:nvPr/>
          </p:nvSpPr>
          <p:spPr bwMode="auto">
            <a:xfrm>
              <a:off x="3936" y="2640"/>
              <a:ext cx="782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 Floor</a:t>
              </a:r>
            </a:p>
          </p:txBody>
        </p:sp>
        <p:grpSp>
          <p:nvGrpSpPr>
            <p:cNvPr id="76857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76906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07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58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76904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05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59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76902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03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60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76900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901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61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62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63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64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6865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76882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76888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76898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6899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6889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76896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6897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6890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76894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6895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6891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76892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6893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76883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76884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885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886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6887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6866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76880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881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67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76878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879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68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76876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877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6869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76874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875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6870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71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72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873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71863AE-3A99-4FB1-B76D-B8DE11CCB5D3}" type="slidenum">
              <a:rPr lang="en-US"/>
              <a:pPr>
                <a:defRPr/>
              </a:pPr>
              <a:t>261</a:t>
            </a:fld>
            <a:endParaRPr lang="en-US" dirty="0"/>
          </a:p>
        </p:txBody>
      </p:sp>
      <p:sp>
        <p:nvSpPr>
          <p:cNvPr id="77827" name="Rectangle 32"/>
          <p:cNvSpPr>
            <a:spLocks noChangeArrowheads="1"/>
          </p:cNvSpPr>
          <p:nvPr/>
        </p:nvSpPr>
        <p:spPr bwMode="auto">
          <a:xfrm>
            <a:off x="1600200" y="0"/>
            <a:ext cx="6172200" cy="617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828" name="Line 2"/>
          <p:cNvSpPr>
            <a:spLocks noChangeShapeType="1"/>
          </p:cNvSpPr>
          <p:nvPr/>
        </p:nvSpPr>
        <p:spPr bwMode="auto">
          <a:xfrm>
            <a:off x="3325813" y="1828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29" name="Line 3"/>
          <p:cNvSpPr>
            <a:spLocks noChangeShapeType="1"/>
          </p:cNvSpPr>
          <p:nvPr/>
        </p:nvSpPr>
        <p:spPr bwMode="auto">
          <a:xfrm>
            <a:off x="3325813" y="1828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0" name="Line 4"/>
          <p:cNvSpPr>
            <a:spLocks noChangeShapeType="1"/>
          </p:cNvSpPr>
          <p:nvPr/>
        </p:nvSpPr>
        <p:spPr bwMode="auto">
          <a:xfrm>
            <a:off x="5992813" y="1828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1" name="Line 5"/>
          <p:cNvSpPr>
            <a:spLocks noChangeShapeType="1"/>
          </p:cNvSpPr>
          <p:nvPr/>
        </p:nvSpPr>
        <p:spPr bwMode="auto">
          <a:xfrm>
            <a:off x="3325813" y="4876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7832" name="Group 6"/>
          <p:cNvGrpSpPr>
            <a:grpSpLocks/>
          </p:cNvGrpSpPr>
          <p:nvPr/>
        </p:nvGrpSpPr>
        <p:grpSpPr bwMode="auto">
          <a:xfrm flipH="1" flipV="1">
            <a:off x="4926013" y="1828800"/>
            <a:ext cx="228600" cy="838200"/>
            <a:chOff x="2880" y="1920"/>
            <a:chExt cx="144" cy="528"/>
          </a:xfrm>
        </p:grpSpPr>
        <p:sp>
          <p:nvSpPr>
            <p:cNvPr id="77850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51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7852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53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54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55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56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857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7833" name="Text Box 15"/>
          <p:cNvSpPr txBox="1">
            <a:spLocks noChangeArrowheads="1"/>
          </p:cNvSpPr>
          <p:nvPr/>
        </p:nvSpPr>
        <p:spPr bwMode="auto">
          <a:xfrm>
            <a:off x="4468813" y="27432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77834" name="Text Box 16"/>
          <p:cNvSpPr txBox="1">
            <a:spLocks noChangeArrowheads="1"/>
          </p:cNvSpPr>
          <p:nvPr/>
        </p:nvSpPr>
        <p:spPr bwMode="auto">
          <a:xfrm>
            <a:off x="3935413" y="3733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77835" name="Group 17"/>
          <p:cNvGrpSpPr>
            <a:grpSpLocks/>
          </p:cNvGrpSpPr>
          <p:nvPr/>
        </p:nvGrpSpPr>
        <p:grpSpPr bwMode="auto">
          <a:xfrm rot="5400000">
            <a:off x="4745832" y="4772818"/>
            <a:ext cx="152400" cy="207963"/>
            <a:chOff x="3696" y="2016"/>
            <a:chExt cx="96" cy="131"/>
          </a:xfrm>
        </p:grpSpPr>
        <p:grpSp>
          <p:nvGrpSpPr>
            <p:cNvPr id="77846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7848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7849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7847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7836" name="Group 22"/>
          <p:cNvGrpSpPr>
            <a:grpSpLocks/>
          </p:cNvGrpSpPr>
          <p:nvPr/>
        </p:nvGrpSpPr>
        <p:grpSpPr bwMode="auto">
          <a:xfrm rot="5400000">
            <a:off x="4648994" y="1724819"/>
            <a:ext cx="152400" cy="207962"/>
            <a:chOff x="3696" y="2016"/>
            <a:chExt cx="96" cy="131"/>
          </a:xfrm>
        </p:grpSpPr>
        <p:grpSp>
          <p:nvGrpSpPr>
            <p:cNvPr id="77842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784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784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7843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7837" name="Text Box 27"/>
          <p:cNvSpPr txBox="1">
            <a:spLocks noChangeArrowheads="1"/>
          </p:cNvSpPr>
          <p:nvPr/>
        </p:nvSpPr>
        <p:spPr bwMode="auto">
          <a:xfrm>
            <a:off x="4240213" y="5105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77838" name="Text Box 28"/>
          <p:cNvSpPr txBox="1">
            <a:spLocks noChangeArrowheads="1"/>
          </p:cNvSpPr>
          <p:nvPr/>
        </p:nvSpPr>
        <p:spPr bwMode="auto">
          <a:xfrm>
            <a:off x="4240213" y="990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77839" name="Text Box 29"/>
          <p:cNvSpPr txBox="1">
            <a:spLocks noChangeArrowheads="1"/>
          </p:cNvSpPr>
          <p:nvPr/>
        </p:nvSpPr>
        <p:spPr bwMode="auto">
          <a:xfrm>
            <a:off x="6602413" y="3124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77840" name="Text Box 30"/>
          <p:cNvSpPr txBox="1">
            <a:spLocks noChangeArrowheads="1"/>
          </p:cNvSpPr>
          <p:nvPr/>
        </p:nvSpPr>
        <p:spPr bwMode="auto">
          <a:xfrm>
            <a:off x="2030413" y="3048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77841" name="Rectangle 31"/>
          <p:cNvSpPr>
            <a:spLocks noChangeArrowheads="1"/>
          </p:cNvSpPr>
          <p:nvPr/>
        </p:nvSpPr>
        <p:spPr bwMode="auto">
          <a:xfrm>
            <a:off x="6907213" y="4545013"/>
            <a:ext cx="636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2146415-CF11-4746-845B-81F8FA752D81}" type="slidenum">
              <a:rPr lang="en-US"/>
              <a:pPr>
                <a:defRPr/>
              </a:pPr>
              <a:t>262</a:t>
            </a:fld>
            <a:endParaRPr lang="en-US" dirty="0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533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4th ITERATION</a:t>
            </a:r>
          </a:p>
        </p:txBody>
      </p:sp>
      <p:graphicFrame>
        <p:nvGraphicFramePr>
          <p:cNvPr id="27650" name="Object 1028" descr="This is a picture of the burn time clock showing 16 minutes"/>
          <p:cNvGraphicFramePr>
            <a:graphicFrameLocks noGrp="1" noChangeAspect="1"/>
          </p:cNvGraphicFramePr>
          <p:nvPr>
            <p:ph type="subTitle" idx="4294967295"/>
            <p:extLst>
              <p:ext uri="{D42A27DB-BD31-4B8C-83A1-F6EECF244321}">
                <p14:modId xmlns:p14="http://schemas.microsoft.com/office/powerpoint/2010/main" val="3929733073"/>
              </p:ext>
            </p:extLst>
          </p:nvPr>
        </p:nvGraphicFramePr>
        <p:xfrm>
          <a:off x="1066800" y="2743200"/>
          <a:ext cx="6777038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743200"/>
                        <a:ext cx="6777038" cy="1265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 Box 1029"/>
          <p:cNvSpPr txBox="1">
            <a:spLocks noChangeArrowheads="1"/>
          </p:cNvSpPr>
          <p:nvPr/>
        </p:nvSpPr>
        <p:spPr bwMode="auto">
          <a:xfrm>
            <a:off x="6734175" y="23764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C052730-08C4-49AD-AFB6-BBE5AC202D0B}" type="slidenum">
              <a:rPr lang="en-US"/>
              <a:pPr>
                <a:defRPr/>
              </a:pPr>
              <a:t>263</a:t>
            </a:fld>
            <a:endParaRPr lang="en-US" dirty="0"/>
          </a:p>
        </p:txBody>
      </p:sp>
      <p:pic>
        <p:nvPicPr>
          <p:cNvPr id="28676" name="Picture 3" descr="This is a picture of the front and side of the same sewing factory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1027"/>
          <p:cNvSpPr txBox="1">
            <a:spLocks noChangeArrowheads="1"/>
          </p:cNvSpPr>
          <p:nvPr/>
        </p:nvSpPr>
        <p:spPr bwMode="auto">
          <a:xfrm>
            <a:off x="7010400" y="3962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28678" name="Text Box 1028"/>
          <p:cNvSpPr txBox="1">
            <a:spLocks noChangeArrowheads="1"/>
          </p:cNvSpPr>
          <p:nvPr/>
        </p:nvSpPr>
        <p:spPr bwMode="auto">
          <a:xfrm>
            <a:off x="2667000" y="4191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8674" name="Object 1032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513978"/>
              </p:ext>
            </p:extLst>
          </p:nvPr>
        </p:nvGraphicFramePr>
        <p:xfrm>
          <a:off x="976313" y="5543550"/>
          <a:ext cx="6777037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3" y="5543550"/>
                        <a:ext cx="6777037" cy="1265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1033"/>
          <p:cNvSpPr txBox="1">
            <a:spLocks noChangeArrowheads="1"/>
          </p:cNvSpPr>
          <p:nvPr/>
        </p:nvSpPr>
        <p:spPr bwMode="auto">
          <a:xfrm>
            <a:off x="6672263" y="52101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AD265D1-C5F5-4E1E-8627-641C4AD80281}" type="slidenum">
              <a:rPr lang="en-US"/>
              <a:pPr>
                <a:defRPr/>
              </a:pPr>
              <a:t>264</a:t>
            </a:fld>
            <a:endParaRPr lang="en-US" dirty="0"/>
          </a:p>
        </p:txBody>
      </p:sp>
      <p:pic>
        <p:nvPicPr>
          <p:cNvPr id="29700" name="Picture 3" descr="This is a picture of the back of the same sewing factory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29698" name="Object 7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579637"/>
              </p:ext>
            </p:extLst>
          </p:nvPr>
        </p:nvGraphicFramePr>
        <p:xfrm>
          <a:off x="895350" y="5534025"/>
          <a:ext cx="6777038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5534025"/>
                        <a:ext cx="6777038" cy="1265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577013" y="51720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FAB3F40-E734-40C7-9708-58CB45B9683B}" type="slidenum">
              <a:rPr lang="en-US"/>
              <a:pPr>
                <a:defRPr/>
              </a:pPr>
              <a:t>265</a:t>
            </a:fld>
            <a:endParaRPr lang="en-US" dirty="0"/>
          </a:p>
        </p:txBody>
      </p:sp>
      <p:pic>
        <p:nvPicPr>
          <p:cNvPr id="30724" name="Picture 3" descr="This is a picture of the front and other side of the same sewing factory on fire for 16 minut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3075"/>
          <p:cNvSpPr txBox="1">
            <a:spLocks noChangeArrowheads="1"/>
          </p:cNvSpPr>
          <p:nvPr/>
        </p:nvSpPr>
        <p:spPr bwMode="auto">
          <a:xfrm>
            <a:off x="16002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0726" name="Text Box 3076"/>
          <p:cNvSpPr txBox="1">
            <a:spLocks noChangeArrowheads="1"/>
          </p:cNvSpPr>
          <p:nvPr/>
        </p:nvSpPr>
        <p:spPr bwMode="auto">
          <a:xfrm>
            <a:off x="58674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30722" name="Object 3079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780195"/>
              </p:ext>
            </p:extLst>
          </p:nvPr>
        </p:nvGraphicFramePr>
        <p:xfrm>
          <a:off x="966788" y="5548313"/>
          <a:ext cx="6777037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name="Chart" r:id="rId5" imgW="5829300" imgH="1047902" progId="MSGraph.Chart.8">
                  <p:embed/>
                </p:oleObj>
              </mc:Choice>
              <mc:Fallback>
                <p:oleObj name="Chart" r:id="rId5" imgW="5829300" imgH="1047902" progId="MSGraph.Chart.8">
                  <p:embed/>
                  <p:pic>
                    <p:nvPicPr>
                      <p:cNvPr id="0" name="Object 30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788" y="5548313"/>
                        <a:ext cx="6777037" cy="1265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Text Box 3080"/>
          <p:cNvSpPr txBox="1">
            <a:spLocks noChangeArrowheads="1"/>
          </p:cNvSpPr>
          <p:nvPr/>
        </p:nvSpPr>
        <p:spPr bwMode="auto">
          <a:xfrm>
            <a:off x="6634163" y="51720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416D130-4EA7-4B56-AE15-EF4B183F0D7D}" type="slidenum">
              <a:rPr lang="en-US"/>
              <a:pPr>
                <a:defRPr/>
              </a:pPr>
              <a:t>266</a:t>
            </a:fld>
            <a:endParaRPr lang="en-US" dirty="0"/>
          </a:p>
        </p:txBody>
      </p:sp>
      <p:sp>
        <p:nvSpPr>
          <p:cNvPr id="31748" name="Rectangle 66"/>
          <p:cNvSpPr>
            <a:spLocks noChangeArrowheads="1"/>
          </p:cNvSpPr>
          <p:nvPr/>
        </p:nvSpPr>
        <p:spPr bwMode="auto">
          <a:xfrm>
            <a:off x="1371600" y="0"/>
            <a:ext cx="6400800" cy="586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49" name="Line 2"/>
          <p:cNvSpPr>
            <a:spLocks noChangeShapeType="1"/>
          </p:cNvSpPr>
          <p:nvPr/>
        </p:nvSpPr>
        <p:spPr bwMode="auto">
          <a:xfrm>
            <a:off x="3124200" y="923925"/>
            <a:ext cx="0" cy="4418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50" name="Line 3"/>
          <p:cNvSpPr>
            <a:spLocks noChangeShapeType="1"/>
          </p:cNvSpPr>
          <p:nvPr/>
        </p:nvSpPr>
        <p:spPr bwMode="auto">
          <a:xfrm>
            <a:off x="5457825" y="2624138"/>
            <a:ext cx="80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51" name="Line 4"/>
          <p:cNvSpPr>
            <a:spLocks noChangeShapeType="1"/>
          </p:cNvSpPr>
          <p:nvPr/>
        </p:nvSpPr>
        <p:spPr bwMode="auto">
          <a:xfrm>
            <a:off x="5457825" y="2624138"/>
            <a:ext cx="0" cy="271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52" name="Line 5"/>
          <p:cNvSpPr>
            <a:spLocks noChangeShapeType="1"/>
          </p:cNvSpPr>
          <p:nvPr/>
        </p:nvSpPr>
        <p:spPr bwMode="auto">
          <a:xfrm>
            <a:off x="3124200" y="5341938"/>
            <a:ext cx="2333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1753" name="Group 6"/>
          <p:cNvGrpSpPr>
            <a:grpSpLocks/>
          </p:cNvGrpSpPr>
          <p:nvPr/>
        </p:nvGrpSpPr>
        <p:grpSpPr bwMode="auto">
          <a:xfrm flipH="1" flipV="1">
            <a:off x="4524375" y="2624138"/>
            <a:ext cx="200025" cy="747712"/>
            <a:chOff x="2880" y="1920"/>
            <a:chExt cx="144" cy="528"/>
          </a:xfrm>
        </p:grpSpPr>
        <p:sp>
          <p:nvSpPr>
            <p:cNvPr id="31804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5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31806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7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8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09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0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1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1754" name="Text Box 15"/>
          <p:cNvSpPr txBox="1">
            <a:spLocks noChangeArrowheads="1"/>
          </p:cNvSpPr>
          <p:nvPr/>
        </p:nvSpPr>
        <p:spPr bwMode="auto">
          <a:xfrm>
            <a:off x="3790950" y="3438525"/>
            <a:ext cx="1533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1st</a:t>
            </a:r>
            <a:r>
              <a:rPr lang="en-US" sz="1400" b="1" baseline="30000" dirty="0">
                <a:latin typeface="Arial" charset="0"/>
              </a:rPr>
              <a:t>  </a:t>
            </a:r>
            <a:r>
              <a:rPr lang="en-US" sz="1400" b="1" dirty="0">
                <a:latin typeface="Arial" charset="0"/>
              </a:rPr>
              <a:t> Floor</a:t>
            </a:r>
          </a:p>
        </p:txBody>
      </p:sp>
      <p:sp>
        <p:nvSpPr>
          <p:cNvPr id="31755" name="Text Box 16"/>
          <p:cNvSpPr txBox="1">
            <a:spLocks noChangeArrowheads="1"/>
          </p:cNvSpPr>
          <p:nvPr/>
        </p:nvSpPr>
        <p:spPr bwMode="auto">
          <a:xfrm>
            <a:off x="3857625" y="3983038"/>
            <a:ext cx="1400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 </a:t>
            </a:r>
          </a:p>
        </p:txBody>
      </p:sp>
      <p:sp>
        <p:nvSpPr>
          <p:cNvPr id="31756" name="Text Box 17"/>
          <p:cNvSpPr txBox="1">
            <a:spLocks noChangeArrowheads="1"/>
          </p:cNvSpPr>
          <p:nvPr/>
        </p:nvSpPr>
        <p:spPr bwMode="auto">
          <a:xfrm>
            <a:off x="4857750" y="2286000"/>
            <a:ext cx="1162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Furnace</a:t>
            </a:r>
          </a:p>
        </p:txBody>
      </p:sp>
      <p:sp>
        <p:nvSpPr>
          <p:cNvPr id="31757" name="Line 18"/>
          <p:cNvSpPr>
            <a:spLocks noChangeShapeType="1"/>
          </p:cNvSpPr>
          <p:nvPr/>
        </p:nvSpPr>
        <p:spPr bwMode="auto">
          <a:xfrm>
            <a:off x="5124450" y="2963863"/>
            <a:ext cx="33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58" name="Line 19"/>
          <p:cNvSpPr>
            <a:spLocks noChangeShapeType="1"/>
          </p:cNvSpPr>
          <p:nvPr/>
        </p:nvSpPr>
        <p:spPr bwMode="auto">
          <a:xfrm>
            <a:off x="5124450" y="2624138"/>
            <a:ext cx="0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1759" name="Group 20"/>
          <p:cNvGrpSpPr>
            <a:grpSpLocks/>
          </p:cNvGrpSpPr>
          <p:nvPr/>
        </p:nvGrpSpPr>
        <p:grpSpPr bwMode="auto">
          <a:xfrm rot="5400000">
            <a:off x="3679031" y="5250657"/>
            <a:ext cx="136525" cy="182562"/>
            <a:chOff x="3696" y="2016"/>
            <a:chExt cx="96" cy="131"/>
          </a:xfrm>
        </p:grpSpPr>
        <p:grpSp>
          <p:nvGrpSpPr>
            <p:cNvPr id="31800" name="Group 21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802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03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01" name="Line 24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1760" name="Group 25"/>
          <p:cNvGrpSpPr>
            <a:grpSpLocks/>
          </p:cNvGrpSpPr>
          <p:nvPr/>
        </p:nvGrpSpPr>
        <p:grpSpPr bwMode="auto">
          <a:xfrm rot="5400000">
            <a:off x="4763294" y="5249069"/>
            <a:ext cx="136525" cy="182563"/>
            <a:chOff x="3696" y="2016"/>
            <a:chExt cx="96" cy="131"/>
          </a:xfrm>
        </p:grpSpPr>
        <p:grpSp>
          <p:nvGrpSpPr>
            <p:cNvPr id="31796" name="Group 26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798" name="Line 2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99" name="Line 2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7" name="Line 29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1761" name="Line 30"/>
          <p:cNvSpPr>
            <a:spLocks noChangeShapeType="1"/>
          </p:cNvSpPr>
          <p:nvPr/>
        </p:nvSpPr>
        <p:spPr bwMode="auto">
          <a:xfrm>
            <a:off x="3124200" y="923925"/>
            <a:ext cx="3133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62" name="Line 31"/>
          <p:cNvSpPr>
            <a:spLocks noChangeShapeType="1"/>
          </p:cNvSpPr>
          <p:nvPr/>
        </p:nvSpPr>
        <p:spPr bwMode="auto">
          <a:xfrm>
            <a:off x="6257925" y="923925"/>
            <a:ext cx="0" cy="1700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63" name="Line 32"/>
          <p:cNvSpPr>
            <a:spLocks noChangeShapeType="1"/>
          </p:cNvSpPr>
          <p:nvPr/>
        </p:nvSpPr>
        <p:spPr bwMode="auto">
          <a:xfrm>
            <a:off x="5124450" y="2624138"/>
            <a:ext cx="33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764" name="Text Box 33"/>
          <p:cNvSpPr txBox="1">
            <a:spLocks noChangeArrowheads="1"/>
          </p:cNvSpPr>
          <p:nvPr/>
        </p:nvSpPr>
        <p:spPr bwMode="auto">
          <a:xfrm>
            <a:off x="4057650" y="5002213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1765" name="Text Box 34"/>
          <p:cNvSpPr txBox="1">
            <a:spLocks noChangeArrowheads="1"/>
          </p:cNvSpPr>
          <p:nvPr/>
        </p:nvSpPr>
        <p:spPr bwMode="auto">
          <a:xfrm>
            <a:off x="4124325" y="38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31766" name="Text Box 35"/>
          <p:cNvSpPr txBox="1">
            <a:spLocks noChangeArrowheads="1"/>
          </p:cNvSpPr>
          <p:nvPr/>
        </p:nvSpPr>
        <p:spPr bwMode="auto">
          <a:xfrm>
            <a:off x="5791200" y="2895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31767" name="Text Box 36"/>
          <p:cNvSpPr txBox="1">
            <a:spLocks noChangeArrowheads="1"/>
          </p:cNvSpPr>
          <p:nvPr/>
        </p:nvSpPr>
        <p:spPr bwMode="auto">
          <a:xfrm>
            <a:off x="2057400" y="28273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31768" name="Rectangle 37"/>
          <p:cNvSpPr>
            <a:spLocks noChangeArrowheads="1"/>
          </p:cNvSpPr>
          <p:nvPr/>
        </p:nvSpPr>
        <p:spPr bwMode="auto">
          <a:xfrm>
            <a:off x="5867400" y="4114800"/>
            <a:ext cx="1154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Basement</a:t>
            </a:r>
          </a:p>
        </p:txBody>
      </p:sp>
      <p:sp>
        <p:nvSpPr>
          <p:cNvPr id="31769" name="Oval 38"/>
          <p:cNvSpPr>
            <a:spLocks noChangeArrowheads="1"/>
          </p:cNvSpPr>
          <p:nvPr/>
        </p:nvSpPr>
        <p:spPr bwMode="auto">
          <a:xfrm>
            <a:off x="4724400" y="4322763"/>
            <a:ext cx="400050" cy="203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1770" name="Group 39"/>
          <p:cNvGrpSpPr>
            <a:grpSpLocks/>
          </p:cNvGrpSpPr>
          <p:nvPr/>
        </p:nvGrpSpPr>
        <p:grpSpPr bwMode="auto">
          <a:xfrm>
            <a:off x="3057525" y="4594225"/>
            <a:ext cx="133350" cy="185738"/>
            <a:chOff x="3696" y="2016"/>
            <a:chExt cx="96" cy="131"/>
          </a:xfrm>
        </p:grpSpPr>
        <p:grpSp>
          <p:nvGrpSpPr>
            <p:cNvPr id="31792" name="Group 4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794" name="Line 4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95" name="Line 4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3" name="Line 4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1771" name="Group 44"/>
          <p:cNvGrpSpPr>
            <a:grpSpLocks/>
          </p:cNvGrpSpPr>
          <p:nvPr/>
        </p:nvGrpSpPr>
        <p:grpSpPr bwMode="auto">
          <a:xfrm>
            <a:off x="3057525" y="3438525"/>
            <a:ext cx="133350" cy="185738"/>
            <a:chOff x="3696" y="2016"/>
            <a:chExt cx="96" cy="131"/>
          </a:xfrm>
        </p:grpSpPr>
        <p:grpSp>
          <p:nvGrpSpPr>
            <p:cNvPr id="31788" name="Group 4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790" name="Line 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91" name="Line 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89" name="Line 4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1772" name="Group 49"/>
          <p:cNvGrpSpPr>
            <a:grpSpLocks/>
          </p:cNvGrpSpPr>
          <p:nvPr/>
        </p:nvGrpSpPr>
        <p:grpSpPr bwMode="auto">
          <a:xfrm>
            <a:off x="3057525" y="2624138"/>
            <a:ext cx="133350" cy="185737"/>
            <a:chOff x="3696" y="2016"/>
            <a:chExt cx="96" cy="131"/>
          </a:xfrm>
        </p:grpSpPr>
        <p:grpSp>
          <p:nvGrpSpPr>
            <p:cNvPr id="31784" name="Group 5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786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87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85" name="Line 5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1773" name="Group 54"/>
          <p:cNvGrpSpPr>
            <a:grpSpLocks/>
          </p:cNvGrpSpPr>
          <p:nvPr/>
        </p:nvGrpSpPr>
        <p:grpSpPr bwMode="auto">
          <a:xfrm>
            <a:off x="5391150" y="4730750"/>
            <a:ext cx="133350" cy="185738"/>
            <a:chOff x="3696" y="2016"/>
            <a:chExt cx="96" cy="131"/>
          </a:xfrm>
        </p:grpSpPr>
        <p:grpSp>
          <p:nvGrpSpPr>
            <p:cNvPr id="31780" name="Group 5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782" name="Line 5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83" name="Line 5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81" name="Line 5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1774" name="Group 59"/>
          <p:cNvGrpSpPr>
            <a:grpSpLocks/>
          </p:cNvGrpSpPr>
          <p:nvPr/>
        </p:nvGrpSpPr>
        <p:grpSpPr bwMode="auto">
          <a:xfrm rot="5400000">
            <a:off x="5747544" y="2532856"/>
            <a:ext cx="136525" cy="182563"/>
            <a:chOff x="3696" y="2016"/>
            <a:chExt cx="96" cy="131"/>
          </a:xfrm>
        </p:grpSpPr>
        <p:grpSp>
          <p:nvGrpSpPr>
            <p:cNvPr id="31776" name="Group 6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1778" name="Line 6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79" name="Line 6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77" name="Line 6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31746" name="Object 64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012581"/>
              </p:ext>
            </p:extLst>
          </p:nvPr>
        </p:nvGraphicFramePr>
        <p:xfrm>
          <a:off x="1381125" y="5653088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25" y="5653088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75" name="Text Box 65"/>
          <p:cNvSpPr txBox="1">
            <a:spLocks noChangeArrowheads="1"/>
          </p:cNvSpPr>
          <p:nvPr/>
        </p:nvSpPr>
        <p:spPr bwMode="auto">
          <a:xfrm>
            <a:off x="6700838" y="53482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3C0C431-7545-4973-8172-BECA416A421F}" type="slidenum">
              <a:rPr lang="en-US"/>
              <a:pPr>
                <a:defRPr/>
              </a:pPr>
              <a:t>213</a:t>
            </a:fld>
            <a:endParaRPr lang="en-US" dirty="0"/>
          </a:p>
        </p:txBody>
      </p:sp>
      <p:pic>
        <p:nvPicPr>
          <p:cNvPr id="54275" name="Picture 2" descr="This is a picture of the back and side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2133600" y="5029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54277" name="Text Box 4"/>
          <p:cNvSpPr txBox="1">
            <a:spLocks noChangeArrowheads="1"/>
          </p:cNvSpPr>
          <p:nvPr/>
        </p:nvSpPr>
        <p:spPr bwMode="auto">
          <a:xfrm>
            <a:off x="6400800" y="4800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54278" name="Line 5"/>
          <p:cNvSpPr>
            <a:spLocks noChangeShapeType="1"/>
          </p:cNvSpPr>
          <p:nvPr/>
        </p:nvSpPr>
        <p:spPr bwMode="auto">
          <a:xfrm flipV="1">
            <a:off x="2514600" y="4038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4279" name="Line 6"/>
          <p:cNvSpPr>
            <a:spLocks noChangeShapeType="1"/>
          </p:cNvSpPr>
          <p:nvPr/>
        </p:nvSpPr>
        <p:spPr bwMode="auto">
          <a:xfrm flipV="1">
            <a:off x="6629400" y="38100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16B9CD7-B9FC-48F8-AE59-94E6BF7D3767}" type="slidenum">
              <a:rPr lang="en-US"/>
              <a:pPr>
                <a:defRPr/>
              </a:pPr>
              <a:t>267</a:t>
            </a:fld>
            <a:endParaRPr lang="en-US" dirty="0"/>
          </a:p>
        </p:txBody>
      </p:sp>
      <p:sp>
        <p:nvSpPr>
          <p:cNvPr id="78851" name="Rectangle 189"/>
          <p:cNvSpPr>
            <a:spLocks noChangeArrowheads="1"/>
          </p:cNvSpPr>
          <p:nvPr/>
        </p:nvSpPr>
        <p:spPr bwMode="auto">
          <a:xfrm>
            <a:off x="1143000" y="0"/>
            <a:ext cx="68580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8852" name="Line 2"/>
          <p:cNvSpPr>
            <a:spLocks noChangeShapeType="1"/>
          </p:cNvSpPr>
          <p:nvPr/>
        </p:nvSpPr>
        <p:spPr bwMode="auto">
          <a:xfrm>
            <a:off x="3132138" y="823913"/>
            <a:ext cx="0" cy="477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53" name="Line 3"/>
          <p:cNvSpPr>
            <a:spLocks noChangeShapeType="1"/>
          </p:cNvSpPr>
          <p:nvPr/>
        </p:nvSpPr>
        <p:spPr bwMode="auto">
          <a:xfrm>
            <a:off x="3132138" y="823913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54" name="Line 4"/>
          <p:cNvSpPr>
            <a:spLocks noChangeShapeType="1"/>
          </p:cNvSpPr>
          <p:nvPr/>
        </p:nvSpPr>
        <p:spPr bwMode="auto">
          <a:xfrm>
            <a:off x="6637338" y="823913"/>
            <a:ext cx="0" cy="183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55" name="Line 5"/>
          <p:cNvSpPr>
            <a:spLocks noChangeShapeType="1"/>
          </p:cNvSpPr>
          <p:nvPr/>
        </p:nvSpPr>
        <p:spPr bwMode="auto">
          <a:xfrm flipH="1">
            <a:off x="3132138" y="266065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56" name="Line 6"/>
          <p:cNvSpPr>
            <a:spLocks noChangeShapeType="1"/>
          </p:cNvSpPr>
          <p:nvPr/>
        </p:nvSpPr>
        <p:spPr bwMode="auto">
          <a:xfrm>
            <a:off x="5741988" y="2660650"/>
            <a:ext cx="0" cy="2938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57" name="Line 7"/>
          <p:cNvSpPr>
            <a:spLocks noChangeShapeType="1"/>
          </p:cNvSpPr>
          <p:nvPr/>
        </p:nvSpPr>
        <p:spPr bwMode="auto">
          <a:xfrm>
            <a:off x="3132138" y="5599113"/>
            <a:ext cx="2609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858" name="Group 8"/>
          <p:cNvGrpSpPr>
            <a:grpSpLocks/>
          </p:cNvGrpSpPr>
          <p:nvPr/>
        </p:nvGrpSpPr>
        <p:grpSpPr bwMode="auto">
          <a:xfrm rot="5400000">
            <a:off x="5641181" y="5277644"/>
            <a:ext cx="201613" cy="149225"/>
            <a:chOff x="3216" y="2736"/>
            <a:chExt cx="336" cy="96"/>
          </a:xfrm>
        </p:grpSpPr>
        <p:sp>
          <p:nvSpPr>
            <p:cNvPr id="79036" name="Line 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37" name="Line 1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59" name="Group 11"/>
          <p:cNvGrpSpPr>
            <a:grpSpLocks/>
          </p:cNvGrpSpPr>
          <p:nvPr/>
        </p:nvGrpSpPr>
        <p:grpSpPr bwMode="auto">
          <a:xfrm rot="5400000">
            <a:off x="5641975" y="4910138"/>
            <a:ext cx="200025" cy="149225"/>
            <a:chOff x="3216" y="2736"/>
            <a:chExt cx="336" cy="96"/>
          </a:xfrm>
        </p:grpSpPr>
        <p:sp>
          <p:nvSpPr>
            <p:cNvPr id="79034" name="Line 1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35" name="Line 1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60" name="Group 14"/>
          <p:cNvGrpSpPr>
            <a:grpSpLocks/>
          </p:cNvGrpSpPr>
          <p:nvPr/>
        </p:nvGrpSpPr>
        <p:grpSpPr bwMode="auto">
          <a:xfrm rot="5400000">
            <a:off x="5641975" y="4529138"/>
            <a:ext cx="200025" cy="149225"/>
            <a:chOff x="3216" y="2736"/>
            <a:chExt cx="336" cy="96"/>
          </a:xfrm>
        </p:grpSpPr>
        <p:sp>
          <p:nvSpPr>
            <p:cNvPr id="79032" name="Line 1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33" name="Line 1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61" name="Group 17"/>
          <p:cNvGrpSpPr>
            <a:grpSpLocks/>
          </p:cNvGrpSpPr>
          <p:nvPr/>
        </p:nvGrpSpPr>
        <p:grpSpPr bwMode="auto">
          <a:xfrm rot="5400000">
            <a:off x="5641975" y="4156075"/>
            <a:ext cx="200025" cy="149225"/>
            <a:chOff x="3216" y="2736"/>
            <a:chExt cx="336" cy="96"/>
          </a:xfrm>
        </p:grpSpPr>
        <p:sp>
          <p:nvSpPr>
            <p:cNvPr id="79030" name="Line 1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31" name="Line 1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862" name="Line 20"/>
          <p:cNvSpPr>
            <a:spLocks noChangeShapeType="1"/>
          </p:cNvSpPr>
          <p:nvPr/>
        </p:nvSpPr>
        <p:spPr bwMode="auto">
          <a:xfrm rot="-5400000">
            <a:off x="5641181" y="5352257"/>
            <a:ext cx="2016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63" name="Line 21"/>
          <p:cNvSpPr>
            <a:spLocks noChangeShapeType="1"/>
          </p:cNvSpPr>
          <p:nvPr/>
        </p:nvSpPr>
        <p:spPr bwMode="auto">
          <a:xfrm rot="-5400000">
            <a:off x="5641975" y="4984751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64" name="Line 22"/>
          <p:cNvSpPr>
            <a:spLocks noChangeShapeType="1"/>
          </p:cNvSpPr>
          <p:nvPr/>
        </p:nvSpPr>
        <p:spPr bwMode="auto">
          <a:xfrm rot="-5400000">
            <a:off x="5641975" y="4603751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65" name="Line 23"/>
          <p:cNvSpPr>
            <a:spLocks noChangeShapeType="1"/>
          </p:cNvSpPr>
          <p:nvPr/>
        </p:nvSpPr>
        <p:spPr bwMode="auto">
          <a:xfrm rot="-5400000">
            <a:off x="5641975" y="4230688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866" name="Group 24"/>
          <p:cNvGrpSpPr>
            <a:grpSpLocks/>
          </p:cNvGrpSpPr>
          <p:nvPr/>
        </p:nvGrpSpPr>
        <p:grpSpPr bwMode="auto">
          <a:xfrm rot="5400000">
            <a:off x="5641975" y="3787775"/>
            <a:ext cx="200025" cy="149225"/>
            <a:chOff x="3216" y="2736"/>
            <a:chExt cx="336" cy="96"/>
          </a:xfrm>
        </p:grpSpPr>
        <p:sp>
          <p:nvSpPr>
            <p:cNvPr id="79028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29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67" name="Group 27"/>
          <p:cNvGrpSpPr>
            <a:grpSpLocks/>
          </p:cNvGrpSpPr>
          <p:nvPr/>
        </p:nvGrpSpPr>
        <p:grpSpPr bwMode="auto">
          <a:xfrm rot="5400000">
            <a:off x="5641181" y="3347244"/>
            <a:ext cx="201613" cy="149225"/>
            <a:chOff x="3216" y="2736"/>
            <a:chExt cx="336" cy="96"/>
          </a:xfrm>
        </p:grpSpPr>
        <p:sp>
          <p:nvSpPr>
            <p:cNvPr id="79026" name="Line 2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27" name="Line 2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868" name="Line 30"/>
          <p:cNvSpPr>
            <a:spLocks noChangeShapeType="1"/>
          </p:cNvSpPr>
          <p:nvPr/>
        </p:nvSpPr>
        <p:spPr bwMode="auto">
          <a:xfrm rot="-5400000">
            <a:off x="5641975" y="3862388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69" name="Line 31"/>
          <p:cNvSpPr>
            <a:spLocks noChangeShapeType="1"/>
          </p:cNvSpPr>
          <p:nvPr/>
        </p:nvSpPr>
        <p:spPr bwMode="auto">
          <a:xfrm rot="-5400000">
            <a:off x="5641181" y="3421857"/>
            <a:ext cx="2016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870" name="Group 32"/>
          <p:cNvGrpSpPr>
            <a:grpSpLocks/>
          </p:cNvGrpSpPr>
          <p:nvPr/>
        </p:nvGrpSpPr>
        <p:grpSpPr bwMode="auto">
          <a:xfrm>
            <a:off x="5667375" y="2881313"/>
            <a:ext cx="149225" cy="200025"/>
            <a:chOff x="3696" y="2212"/>
            <a:chExt cx="96" cy="131"/>
          </a:xfrm>
        </p:grpSpPr>
        <p:grpSp>
          <p:nvGrpSpPr>
            <p:cNvPr id="79022" name="Group 33"/>
            <p:cNvGrpSpPr>
              <a:grpSpLocks/>
            </p:cNvGrpSpPr>
            <p:nvPr/>
          </p:nvGrpSpPr>
          <p:grpSpPr bwMode="auto">
            <a:xfrm rot="5400000">
              <a:off x="3678" y="2230"/>
              <a:ext cx="131" cy="96"/>
              <a:chOff x="3216" y="2736"/>
              <a:chExt cx="336" cy="96"/>
            </a:xfrm>
          </p:grpSpPr>
          <p:sp>
            <p:nvSpPr>
              <p:cNvPr id="79024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025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023" name="Line 36"/>
            <p:cNvSpPr>
              <a:spLocks noChangeShapeType="1"/>
            </p:cNvSpPr>
            <p:nvPr/>
          </p:nvSpPr>
          <p:spPr bwMode="auto">
            <a:xfrm rot="-5400000">
              <a:off x="3678" y="2278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71" name="Group 37"/>
          <p:cNvGrpSpPr>
            <a:grpSpLocks/>
          </p:cNvGrpSpPr>
          <p:nvPr/>
        </p:nvGrpSpPr>
        <p:grpSpPr bwMode="auto">
          <a:xfrm>
            <a:off x="6562725" y="2239963"/>
            <a:ext cx="149225" cy="200025"/>
            <a:chOff x="3696" y="2016"/>
            <a:chExt cx="96" cy="131"/>
          </a:xfrm>
        </p:grpSpPr>
        <p:grpSp>
          <p:nvGrpSpPr>
            <p:cNvPr id="79018" name="Group 3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9020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021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019" name="Line 4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72" name="Group 42"/>
          <p:cNvGrpSpPr>
            <a:grpSpLocks/>
          </p:cNvGrpSpPr>
          <p:nvPr/>
        </p:nvGrpSpPr>
        <p:grpSpPr bwMode="auto">
          <a:xfrm>
            <a:off x="6562725" y="1044575"/>
            <a:ext cx="149225" cy="200025"/>
            <a:chOff x="3696" y="2016"/>
            <a:chExt cx="96" cy="131"/>
          </a:xfrm>
        </p:grpSpPr>
        <p:grpSp>
          <p:nvGrpSpPr>
            <p:cNvPr id="79014" name="Group 4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9016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017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015" name="Line 4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73" name="Group 47"/>
          <p:cNvGrpSpPr>
            <a:grpSpLocks/>
          </p:cNvGrpSpPr>
          <p:nvPr/>
        </p:nvGrpSpPr>
        <p:grpSpPr bwMode="auto">
          <a:xfrm rot="5400000">
            <a:off x="3032125" y="5130800"/>
            <a:ext cx="200025" cy="149225"/>
            <a:chOff x="3216" y="2736"/>
            <a:chExt cx="336" cy="96"/>
          </a:xfrm>
        </p:grpSpPr>
        <p:sp>
          <p:nvSpPr>
            <p:cNvPr id="79012" name="Line 4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13" name="Line 4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74" name="Group 50"/>
          <p:cNvGrpSpPr>
            <a:grpSpLocks/>
          </p:cNvGrpSpPr>
          <p:nvPr/>
        </p:nvGrpSpPr>
        <p:grpSpPr bwMode="auto">
          <a:xfrm rot="5400000">
            <a:off x="3032125" y="4830763"/>
            <a:ext cx="200025" cy="149225"/>
            <a:chOff x="3216" y="2736"/>
            <a:chExt cx="336" cy="96"/>
          </a:xfrm>
        </p:grpSpPr>
        <p:sp>
          <p:nvSpPr>
            <p:cNvPr id="79010" name="Line 5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11" name="Line 5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75" name="Group 53"/>
          <p:cNvGrpSpPr>
            <a:grpSpLocks/>
          </p:cNvGrpSpPr>
          <p:nvPr/>
        </p:nvGrpSpPr>
        <p:grpSpPr bwMode="auto">
          <a:xfrm rot="5400000">
            <a:off x="3032125" y="4322763"/>
            <a:ext cx="200025" cy="149225"/>
            <a:chOff x="3216" y="2736"/>
            <a:chExt cx="336" cy="96"/>
          </a:xfrm>
        </p:grpSpPr>
        <p:sp>
          <p:nvSpPr>
            <p:cNvPr id="79008" name="Line 5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09" name="Line 5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76" name="Group 56"/>
          <p:cNvGrpSpPr>
            <a:grpSpLocks/>
          </p:cNvGrpSpPr>
          <p:nvPr/>
        </p:nvGrpSpPr>
        <p:grpSpPr bwMode="auto">
          <a:xfrm rot="5400000">
            <a:off x="3032125" y="4022725"/>
            <a:ext cx="200025" cy="149225"/>
            <a:chOff x="3216" y="2736"/>
            <a:chExt cx="336" cy="96"/>
          </a:xfrm>
        </p:grpSpPr>
        <p:sp>
          <p:nvSpPr>
            <p:cNvPr id="79006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007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877" name="Line 59"/>
          <p:cNvSpPr>
            <a:spLocks noChangeShapeType="1"/>
          </p:cNvSpPr>
          <p:nvPr/>
        </p:nvSpPr>
        <p:spPr bwMode="auto">
          <a:xfrm rot="-5400000">
            <a:off x="3032125" y="5205413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78" name="Line 60"/>
          <p:cNvSpPr>
            <a:spLocks noChangeShapeType="1"/>
          </p:cNvSpPr>
          <p:nvPr/>
        </p:nvSpPr>
        <p:spPr bwMode="auto">
          <a:xfrm rot="-5400000">
            <a:off x="3032125" y="4905376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79" name="Line 61"/>
          <p:cNvSpPr>
            <a:spLocks noChangeShapeType="1"/>
          </p:cNvSpPr>
          <p:nvPr/>
        </p:nvSpPr>
        <p:spPr bwMode="auto">
          <a:xfrm rot="-5400000">
            <a:off x="3032125" y="4397376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80" name="Line 62"/>
          <p:cNvSpPr>
            <a:spLocks noChangeShapeType="1"/>
          </p:cNvSpPr>
          <p:nvPr/>
        </p:nvSpPr>
        <p:spPr bwMode="auto">
          <a:xfrm rot="-5400000">
            <a:off x="3032125" y="4097338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881" name="Group 63"/>
          <p:cNvGrpSpPr>
            <a:grpSpLocks/>
          </p:cNvGrpSpPr>
          <p:nvPr/>
        </p:nvGrpSpPr>
        <p:grpSpPr bwMode="auto">
          <a:xfrm>
            <a:off x="3057525" y="2747963"/>
            <a:ext cx="149225" cy="1101725"/>
            <a:chOff x="3696" y="2976"/>
            <a:chExt cx="96" cy="528"/>
          </a:xfrm>
        </p:grpSpPr>
        <p:grpSp>
          <p:nvGrpSpPr>
            <p:cNvPr id="78988" name="Group 64"/>
            <p:cNvGrpSpPr>
              <a:grpSpLocks/>
            </p:cNvGrpSpPr>
            <p:nvPr/>
          </p:nvGrpSpPr>
          <p:grpSpPr bwMode="auto">
            <a:xfrm>
              <a:off x="3696" y="2976"/>
              <a:ext cx="96" cy="528"/>
              <a:chOff x="432" y="1488"/>
              <a:chExt cx="96" cy="528"/>
            </a:xfrm>
          </p:grpSpPr>
          <p:grpSp>
            <p:nvGrpSpPr>
              <p:cNvPr id="78994" name="Group 65"/>
              <p:cNvGrpSpPr>
                <a:grpSpLocks/>
              </p:cNvGrpSpPr>
              <p:nvPr/>
            </p:nvGrpSpPr>
            <p:grpSpPr bwMode="auto">
              <a:xfrm rot="5400000">
                <a:off x="432" y="1920"/>
                <a:ext cx="96" cy="96"/>
                <a:chOff x="3216" y="2736"/>
                <a:chExt cx="336" cy="96"/>
              </a:xfrm>
            </p:grpSpPr>
            <p:sp>
              <p:nvSpPr>
                <p:cNvPr id="79004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005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8995" name="Group 68"/>
              <p:cNvGrpSpPr>
                <a:grpSpLocks/>
              </p:cNvGrpSpPr>
              <p:nvPr/>
            </p:nvGrpSpPr>
            <p:grpSpPr bwMode="auto">
              <a:xfrm rot="5400000">
                <a:off x="432" y="1776"/>
                <a:ext cx="96" cy="96"/>
                <a:chOff x="3216" y="2736"/>
                <a:chExt cx="336" cy="96"/>
              </a:xfrm>
            </p:grpSpPr>
            <p:sp>
              <p:nvSpPr>
                <p:cNvPr id="79002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003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8996" name="Group 71"/>
              <p:cNvGrpSpPr>
                <a:grpSpLocks/>
              </p:cNvGrpSpPr>
              <p:nvPr/>
            </p:nvGrpSpPr>
            <p:grpSpPr bwMode="auto">
              <a:xfrm rot="5400000">
                <a:off x="432" y="1632"/>
                <a:ext cx="96" cy="96"/>
                <a:chOff x="3216" y="2736"/>
                <a:chExt cx="336" cy="96"/>
              </a:xfrm>
            </p:grpSpPr>
            <p:sp>
              <p:nvSpPr>
                <p:cNvPr id="79000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001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8997" name="Group 74"/>
              <p:cNvGrpSpPr>
                <a:grpSpLocks/>
              </p:cNvGrpSpPr>
              <p:nvPr/>
            </p:nvGrpSpPr>
            <p:grpSpPr bwMode="auto">
              <a:xfrm rot="5400000">
                <a:off x="432" y="1488"/>
                <a:ext cx="96" cy="96"/>
                <a:chOff x="3216" y="2736"/>
                <a:chExt cx="336" cy="96"/>
              </a:xfrm>
            </p:grpSpPr>
            <p:sp>
              <p:nvSpPr>
                <p:cNvPr id="78998" name="Line 7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8999" name="Line 7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8989" name="Group 77"/>
            <p:cNvGrpSpPr>
              <a:grpSpLocks/>
            </p:cNvGrpSpPr>
            <p:nvPr/>
          </p:nvGrpSpPr>
          <p:grpSpPr bwMode="auto">
            <a:xfrm>
              <a:off x="3744" y="2976"/>
              <a:ext cx="1" cy="528"/>
              <a:chOff x="480" y="3312"/>
              <a:chExt cx="0" cy="528"/>
            </a:xfrm>
          </p:grpSpPr>
          <p:sp>
            <p:nvSpPr>
              <p:cNvPr id="78990" name="Line 78"/>
              <p:cNvSpPr>
                <a:spLocks noChangeShapeType="1"/>
              </p:cNvSpPr>
              <p:nvPr/>
            </p:nvSpPr>
            <p:spPr bwMode="auto">
              <a:xfrm rot="-5400000">
                <a:off x="432" y="3792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91" name="Line 79"/>
              <p:cNvSpPr>
                <a:spLocks noChangeShapeType="1"/>
              </p:cNvSpPr>
              <p:nvPr/>
            </p:nvSpPr>
            <p:spPr bwMode="auto">
              <a:xfrm rot="-5400000">
                <a:off x="432" y="3648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92" name="Line 80"/>
              <p:cNvSpPr>
                <a:spLocks noChangeShapeType="1"/>
              </p:cNvSpPr>
              <p:nvPr/>
            </p:nvSpPr>
            <p:spPr bwMode="auto">
              <a:xfrm rot="-5400000">
                <a:off x="432" y="3504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93" name="Line 81"/>
              <p:cNvSpPr>
                <a:spLocks noChangeShapeType="1"/>
              </p:cNvSpPr>
              <p:nvPr/>
            </p:nvSpPr>
            <p:spPr bwMode="auto">
              <a:xfrm rot="-5400000">
                <a:off x="432" y="3360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78882" name="Group 82"/>
          <p:cNvGrpSpPr>
            <a:grpSpLocks/>
          </p:cNvGrpSpPr>
          <p:nvPr/>
        </p:nvGrpSpPr>
        <p:grpSpPr bwMode="auto">
          <a:xfrm rot="5400000">
            <a:off x="3032125" y="2192338"/>
            <a:ext cx="200025" cy="149225"/>
            <a:chOff x="3216" y="2736"/>
            <a:chExt cx="336" cy="96"/>
          </a:xfrm>
        </p:grpSpPr>
        <p:sp>
          <p:nvSpPr>
            <p:cNvPr id="78986" name="Line 8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87" name="Line 8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83" name="Group 85"/>
          <p:cNvGrpSpPr>
            <a:grpSpLocks/>
          </p:cNvGrpSpPr>
          <p:nvPr/>
        </p:nvGrpSpPr>
        <p:grpSpPr bwMode="auto">
          <a:xfrm rot="5400000">
            <a:off x="3032125" y="1824038"/>
            <a:ext cx="200025" cy="149225"/>
            <a:chOff x="3216" y="2736"/>
            <a:chExt cx="336" cy="96"/>
          </a:xfrm>
        </p:grpSpPr>
        <p:sp>
          <p:nvSpPr>
            <p:cNvPr id="78984" name="Line 86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85" name="Line 87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84" name="Group 88"/>
          <p:cNvGrpSpPr>
            <a:grpSpLocks/>
          </p:cNvGrpSpPr>
          <p:nvPr/>
        </p:nvGrpSpPr>
        <p:grpSpPr bwMode="auto">
          <a:xfrm rot="5400000">
            <a:off x="3032125" y="1363663"/>
            <a:ext cx="200025" cy="149225"/>
            <a:chOff x="3216" y="2736"/>
            <a:chExt cx="336" cy="96"/>
          </a:xfrm>
        </p:grpSpPr>
        <p:sp>
          <p:nvSpPr>
            <p:cNvPr id="78982" name="Line 8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83" name="Line 9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85" name="Group 91"/>
          <p:cNvGrpSpPr>
            <a:grpSpLocks/>
          </p:cNvGrpSpPr>
          <p:nvPr/>
        </p:nvGrpSpPr>
        <p:grpSpPr bwMode="auto">
          <a:xfrm rot="5400000">
            <a:off x="3032125" y="996950"/>
            <a:ext cx="200025" cy="149225"/>
            <a:chOff x="3216" y="2736"/>
            <a:chExt cx="336" cy="96"/>
          </a:xfrm>
        </p:grpSpPr>
        <p:sp>
          <p:nvSpPr>
            <p:cNvPr id="78980" name="Line 9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81" name="Line 9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886" name="Line 94"/>
          <p:cNvSpPr>
            <a:spLocks noChangeShapeType="1"/>
          </p:cNvSpPr>
          <p:nvPr/>
        </p:nvSpPr>
        <p:spPr bwMode="auto">
          <a:xfrm rot="-5400000">
            <a:off x="3032125" y="2266951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87" name="Line 95"/>
          <p:cNvSpPr>
            <a:spLocks noChangeShapeType="1"/>
          </p:cNvSpPr>
          <p:nvPr/>
        </p:nvSpPr>
        <p:spPr bwMode="auto">
          <a:xfrm rot="-5400000">
            <a:off x="3032125" y="1898651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88" name="Line 96"/>
          <p:cNvSpPr>
            <a:spLocks noChangeShapeType="1"/>
          </p:cNvSpPr>
          <p:nvPr/>
        </p:nvSpPr>
        <p:spPr bwMode="auto">
          <a:xfrm rot="-5400000">
            <a:off x="3032125" y="1438276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889" name="Line 97"/>
          <p:cNvSpPr>
            <a:spLocks noChangeShapeType="1"/>
          </p:cNvSpPr>
          <p:nvPr/>
        </p:nvSpPr>
        <p:spPr bwMode="auto">
          <a:xfrm rot="-5400000">
            <a:off x="3032125" y="1071563"/>
            <a:ext cx="2000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890" name="Group 98"/>
          <p:cNvGrpSpPr>
            <a:grpSpLocks/>
          </p:cNvGrpSpPr>
          <p:nvPr/>
        </p:nvGrpSpPr>
        <p:grpSpPr bwMode="auto">
          <a:xfrm rot="5400000">
            <a:off x="3756025" y="5497513"/>
            <a:ext cx="146050" cy="203200"/>
            <a:chOff x="3696" y="2016"/>
            <a:chExt cx="96" cy="131"/>
          </a:xfrm>
        </p:grpSpPr>
        <p:grpSp>
          <p:nvGrpSpPr>
            <p:cNvPr id="78976" name="Group 99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8978" name="Line 10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79" name="Line 10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8977" name="Line 102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1" name="Group 103"/>
          <p:cNvGrpSpPr>
            <a:grpSpLocks/>
          </p:cNvGrpSpPr>
          <p:nvPr/>
        </p:nvGrpSpPr>
        <p:grpSpPr bwMode="auto">
          <a:xfrm rot="5400000">
            <a:off x="4968081" y="5496719"/>
            <a:ext cx="147638" cy="203200"/>
            <a:chOff x="3696" y="2016"/>
            <a:chExt cx="96" cy="131"/>
          </a:xfrm>
        </p:grpSpPr>
        <p:grpSp>
          <p:nvGrpSpPr>
            <p:cNvPr id="78972" name="Group 104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8974" name="Line 10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75" name="Line 10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8973" name="Line 107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2" name="Group 108"/>
          <p:cNvGrpSpPr>
            <a:grpSpLocks/>
          </p:cNvGrpSpPr>
          <p:nvPr/>
        </p:nvGrpSpPr>
        <p:grpSpPr bwMode="auto">
          <a:xfrm rot="-5400000" flipH="1" flipV="1">
            <a:off x="4290218" y="5339557"/>
            <a:ext cx="220663" cy="298450"/>
            <a:chOff x="1827" y="2496"/>
            <a:chExt cx="93" cy="96"/>
          </a:xfrm>
        </p:grpSpPr>
        <p:sp>
          <p:nvSpPr>
            <p:cNvPr id="7897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71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3" name="Group 111"/>
          <p:cNvGrpSpPr>
            <a:grpSpLocks/>
          </p:cNvGrpSpPr>
          <p:nvPr/>
        </p:nvGrpSpPr>
        <p:grpSpPr bwMode="auto">
          <a:xfrm rot="10800000" flipH="1">
            <a:off x="6413500" y="1558925"/>
            <a:ext cx="223838" cy="293688"/>
            <a:chOff x="1827" y="2496"/>
            <a:chExt cx="93" cy="96"/>
          </a:xfrm>
        </p:grpSpPr>
        <p:sp>
          <p:nvSpPr>
            <p:cNvPr id="7896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78969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4" name="Group 114"/>
          <p:cNvGrpSpPr>
            <a:grpSpLocks/>
          </p:cNvGrpSpPr>
          <p:nvPr/>
        </p:nvGrpSpPr>
        <p:grpSpPr bwMode="auto">
          <a:xfrm rot="5400000" flipH="1">
            <a:off x="3394869" y="785019"/>
            <a:ext cx="220662" cy="298450"/>
            <a:chOff x="1827" y="2496"/>
            <a:chExt cx="93" cy="96"/>
          </a:xfrm>
        </p:grpSpPr>
        <p:sp>
          <p:nvSpPr>
            <p:cNvPr id="7896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78967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5" name="Group 117"/>
          <p:cNvGrpSpPr>
            <a:grpSpLocks/>
          </p:cNvGrpSpPr>
          <p:nvPr/>
        </p:nvGrpSpPr>
        <p:grpSpPr bwMode="auto">
          <a:xfrm rot="5400000">
            <a:off x="3906838" y="722313"/>
            <a:ext cx="146050" cy="203200"/>
            <a:chOff x="3696" y="2016"/>
            <a:chExt cx="96" cy="131"/>
          </a:xfrm>
        </p:grpSpPr>
        <p:grpSp>
          <p:nvGrpSpPr>
            <p:cNvPr id="78962" name="Group 1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8964" name="Line 1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65" name="Line 1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8963" name="Line 1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6" name="Group 122"/>
          <p:cNvGrpSpPr>
            <a:grpSpLocks/>
          </p:cNvGrpSpPr>
          <p:nvPr/>
        </p:nvGrpSpPr>
        <p:grpSpPr bwMode="auto">
          <a:xfrm flipV="1">
            <a:off x="4995863" y="823913"/>
            <a:ext cx="596900" cy="236537"/>
            <a:chOff x="3696" y="2016"/>
            <a:chExt cx="384" cy="155"/>
          </a:xfrm>
        </p:grpSpPr>
        <p:grpSp>
          <p:nvGrpSpPr>
            <p:cNvPr id="78956" name="Group 123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789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78961" name="Line 12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8957" name="Group 126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789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78959" name="Line 1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78897" name="Group 129"/>
          <p:cNvGrpSpPr>
            <a:grpSpLocks/>
          </p:cNvGrpSpPr>
          <p:nvPr/>
        </p:nvGrpSpPr>
        <p:grpSpPr bwMode="auto">
          <a:xfrm rot="5400000">
            <a:off x="6069013" y="722313"/>
            <a:ext cx="146050" cy="203200"/>
            <a:chOff x="3696" y="2016"/>
            <a:chExt cx="96" cy="131"/>
          </a:xfrm>
        </p:grpSpPr>
        <p:grpSp>
          <p:nvGrpSpPr>
            <p:cNvPr id="78952" name="Group 13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8954" name="Line 1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55" name="Line 1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8953" name="Line 13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8" name="Group 134"/>
          <p:cNvGrpSpPr>
            <a:grpSpLocks/>
          </p:cNvGrpSpPr>
          <p:nvPr/>
        </p:nvGrpSpPr>
        <p:grpSpPr bwMode="auto">
          <a:xfrm rot="5400000">
            <a:off x="6069013" y="2559050"/>
            <a:ext cx="146050" cy="203200"/>
            <a:chOff x="3696" y="2016"/>
            <a:chExt cx="96" cy="131"/>
          </a:xfrm>
        </p:grpSpPr>
        <p:grpSp>
          <p:nvGrpSpPr>
            <p:cNvPr id="78948" name="Group 13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78950" name="Line 13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951" name="Line 13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8949" name="Line 13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899" name="Group 139"/>
          <p:cNvGrpSpPr>
            <a:grpSpLocks/>
          </p:cNvGrpSpPr>
          <p:nvPr/>
        </p:nvGrpSpPr>
        <p:grpSpPr bwMode="auto">
          <a:xfrm flipH="1" flipV="1">
            <a:off x="4699000" y="2660650"/>
            <a:ext cx="222250" cy="808038"/>
            <a:chOff x="2880" y="1920"/>
            <a:chExt cx="144" cy="528"/>
          </a:xfrm>
        </p:grpSpPr>
        <p:sp>
          <p:nvSpPr>
            <p:cNvPr id="78940" name="Line 140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41" name="Rectangle 141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78942" name="Line 142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43" name="Line 143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44" name="Line 144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45" name="Line 145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46" name="Line 146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47" name="Line 147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900" name="Line 148"/>
          <p:cNvSpPr>
            <a:spLocks noChangeShapeType="1"/>
          </p:cNvSpPr>
          <p:nvPr/>
        </p:nvSpPr>
        <p:spPr bwMode="auto">
          <a:xfrm>
            <a:off x="4816475" y="2660650"/>
            <a:ext cx="0" cy="808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901" name="Group 149"/>
          <p:cNvGrpSpPr>
            <a:grpSpLocks/>
          </p:cNvGrpSpPr>
          <p:nvPr/>
        </p:nvGrpSpPr>
        <p:grpSpPr bwMode="auto">
          <a:xfrm rot="-5400000" flipH="1" flipV="1">
            <a:off x="3394869" y="2401094"/>
            <a:ext cx="220662" cy="298450"/>
            <a:chOff x="1827" y="2496"/>
            <a:chExt cx="93" cy="96"/>
          </a:xfrm>
        </p:grpSpPr>
        <p:sp>
          <p:nvSpPr>
            <p:cNvPr id="7893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39" name="Line 151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902" name="Rectangle 152"/>
          <p:cNvSpPr>
            <a:spLocks noChangeArrowheads="1"/>
          </p:cNvSpPr>
          <p:nvPr/>
        </p:nvSpPr>
        <p:spPr bwMode="auto">
          <a:xfrm rot="16200000" flipV="1">
            <a:off x="4191794" y="808832"/>
            <a:ext cx="342900" cy="373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sp>
        <p:nvSpPr>
          <p:cNvPr id="78903" name="Rectangle 153"/>
          <p:cNvSpPr>
            <a:spLocks noChangeArrowheads="1"/>
          </p:cNvSpPr>
          <p:nvPr/>
        </p:nvSpPr>
        <p:spPr bwMode="auto">
          <a:xfrm rot="16200000" flipV="1">
            <a:off x="4564063" y="809625"/>
            <a:ext cx="342900" cy="371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grpSp>
        <p:nvGrpSpPr>
          <p:cNvPr id="78904" name="Group 154"/>
          <p:cNvGrpSpPr>
            <a:grpSpLocks/>
          </p:cNvGrpSpPr>
          <p:nvPr/>
        </p:nvGrpSpPr>
        <p:grpSpPr bwMode="auto">
          <a:xfrm rot="-5400000" flipH="1" flipV="1">
            <a:off x="4228307" y="991394"/>
            <a:ext cx="120650" cy="223837"/>
            <a:chOff x="1827" y="2496"/>
            <a:chExt cx="93" cy="96"/>
          </a:xfrm>
        </p:grpSpPr>
        <p:sp>
          <p:nvSpPr>
            <p:cNvPr id="7893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37" name="Line 15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905" name="Group 157"/>
          <p:cNvGrpSpPr>
            <a:grpSpLocks/>
          </p:cNvGrpSpPr>
          <p:nvPr/>
        </p:nvGrpSpPr>
        <p:grpSpPr bwMode="auto">
          <a:xfrm rot="16200000" flipH="1">
            <a:off x="4749800" y="992188"/>
            <a:ext cx="120650" cy="222250"/>
            <a:chOff x="1827" y="2496"/>
            <a:chExt cx="93" cy="96"/>
          </a:xfrm>
        </p:grpSpPr>
        <p:sp>
          <p:nvSpPr>
            <p:cNvPr id="7893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35" name="Line 15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906" name="Text Box 160"/>
          <p:cNvSpPr txBox="1">
            <a:spLocks noChangeArrowheads="1"/>
          </p:cNvSpPr>
          <p:nvPr/>
        </p:nvSpPr>
        <p:spPr bwMode="auto">
          <a:xfrm rot="10800000" flipV="1">
            <a:off x="4140200" y="838200"/>
            <a:ext cx="487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sp>
        <p:nvSpPr>
          <p:cNvPr id="78907" name="Text Box 161"/>
          <p:cNvSpPr txBox="1">
            <a:spLocks noChangeArrowheads="1"/>
          </p:cNvSpPr>
          <p:nvPr/>
        </p:nvSpPr>
        <p:spPr bwMode="auto">
          <a:xfrm rot="10800000" flipV="1">
            <a:off x="4516438" y="838200"/>
            <a:ext cx="482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" charset="0"/>
              </a:rPr>
              <a:t>LAV</a:t>
            </a:r>
          </a:p>
        </p:txBody>
      </p:sp>
      <p:sp>
        <p:nvSpPr>
          <p:cNvPr id="78908" name="Line 162"/>
          <p:cNvSpPr>
            <a:spLocks noChangeShapeType="1"/>
          </p:cNvSpPr>
          <p:nvPr/>
        </p:nvSpPr>
        <p:spPr bwMode="auto">
          <a:xfrm>
            <a:off x="4921250" y="823913"/>
            <a:ext cx="0" cy="183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909" name="Group 163"/>
          <p:cNvGrpSpPr>
            <a:grpSpLocks/>
          </p:cNvGrpSpPr>
          <p:nvPr/>
        </p:nvGrpSpPr>
        <p:grpSpPr bwMode="auto">
          <a:xfrm rot="-5400000" flipH="1" flipV="1">
            <a:off x="5109369" y="2401094"/>
            <a:ext cx="220662" cy="298450"/>
            <a:chOff x="1827" y="2496"/>
            <a:chExt cx="93" cy="96"/>
          </a:xfrm>
        </p:grpSpPr>
        <p:sp>
          <p:nvSpPr>
            <p:cNvPr id="7893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33" name="Line 165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910" name="Line 166"/>
          <p:cNvSpPr>
            <a:spLocks noChangeShapeType="1"/>
          </p:cNvSpPr>
          <p:nvPr/>
        </p:nvSpPr>
        <p:spPr bwMode="auto">
          <a:xfrm flipH="1">
            <a:off x="4921250" y="1484313"/>
            <a:ext cx="1716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911" name="Group 167"/>
          <p:cNvGrpSpPr>
            <a:grpSpLocks/>
          </p:cNvGrpSpPr>
          <p:nvPr/>
        </p:nvGrpSpPr>
        <p:grpSpPr bwMode="auto">
          <a:xfrm rot="-5400000" flipH="1" flipV="1">
            <a:off x="5110162" y="1225551"/>
            <a:ext cx="219075" cy="298450"/>
            <a:chOff x="1827" y="2496"/>
            <a:chExt cx="93" cy="96"/>
          </a:xfrm>
        </p:grpSpPr>
        <p:sp>
          <p:nvSpPr>
            <p:cNvPr id="7893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31" name="Line 16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912" name="Line 170"/>
          <p:cNvSpPr>
            <a:spLocks noChangeShapeType="1"/>
          </p:cNvSpPr>
          <p:nvPr/>
        </p:nvSpPr>
        <p:spPr bwMode="auto">
          <a:xfrm flipH="1">
            <a:off x="3132138" y="1631950"/>
            <a:ext cx="1789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8913" name="Group 171"/>
          <p:cNvGrpSpPr>
            <a:grpSpLocks/>
          </p:cNvGrpSpPr>
          <p:nvPr/>
        </p:nvGrpSpPr>
        <p:grpSpPr bwMode="auto">
          <a:xfrm rot="5400000" flipV="1">
            <a:off x="4588669" y="1372394"/>
            <a:ext cx="220662" cy="298450"/>
            <a:chOff x="1827" y="2496"/>
            <a:chExt cx="93" cy="96"/>
          </a:xfrm>
        </p:grpSpPr>
        <p:sp>
          <p:nvSpPr>
            <p:cNvPr id="7892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929" name="Line 17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8914" name="Group 174"/>
          <p:cNvGrpSpPr>
            <a:grpSpLocks/>
          </p:cNvGrpSpPr>
          <p:nvPr/>
        </p:nvGrpSpPr>
        <p:grpSpPr bwMode="auto">
          <a:xfrm rot="10800000" flipH="1" flipV="1">
            <a:off x="4699000" y="2293938"/>
            <a:ext cx="222250" cy="293687"/>
            <a:chOff x="1827" y="2496"/>
            <a:chExt cx="93" cy="96"/>
          </a:xfrm>
        </p:grpSpPr>
        <p:sp>
          <p:nvSpPr>
            <p:cNvPr id="7892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78927" name="Line 17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8915" name="Text Box 177"/>
          <p:cNvSpPr txBox="1">
            <a:spLocks noChangeArrowheads="1"/>
          </p:cNvSpPr>
          <p:nvPr/>
        </p:nvSpPr>
        <p:spPr bwMode="auto">
          <a:xfrm>
            <a:off x="3282950" y="1925638"/>
            <a:ext cx="1492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78916" name="Text Box 178"/>
          <p:cNvSpPr txBox="1">
            <a:spLocks noChangeArrowheads="1"/>
          </p:cNvSpPr>
          <p:nvPr/>
        </p:nvSpPr>
        <p:spPr bwMode="auto">
          <a:xfrm>
            <a:off x="5070475" y="1925638"/>
            <a:ext cx="1493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78917" name="Text Box 179"/>
          <p:cNvSpPr txBox="1">
            <a:spLocks noChangeArrowheads="1"/>
          </p:cNvSpPr>
          <p:nvPr/>
        </p:nvSpPr>
        <p:spPr bwMode="auto">
          <a:xfrm>
            <a:off x="3206750" y="1190625"/>
            <a:ext cx="1492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Kitchen</a:t>
            </a:r>
          </a:p>
        </p:txBody>
      </p:sp>
      <p:sp>
        <p:nvSpPr>
          <p:cNvPr id="78918" name="Text Box 180"/>
          <p:cNvSpPr txBox="1">
            <a:spLocks noChangeArrowheads="1"/>
          </p:cNvSpPr>
          <p:nvPr/>
        </p:nvSpPr>
        <p:spPr bwMode="auto">
          <a:xfrm>
            <a:off x="5070475" y="1044575"/>
            <a:ext cx="1493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Storage</a:t>
            </a:r>
          </a:p>
        </p:txBody>
      </p:sp>
      <p:sp>
        <p:nvSpPr>
          <p:cNvPr id="78919" name="Text Box 181"/>
          <p:cNvSpPr txBox="1">
            <a:spLocks noChangeArrowheads="1"/>
          </p:cNvSpPr>
          <p:nvPr/>
        </p:nvSpPr>
        <p:spPr bwMode="auto">
          <a:xfrm>
            <a:off x="3729038" y="4130675"/>
            <a:ext cx="1789112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Showroom</a:t>
            </a:r>
          </a:p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Open Space</a:t>
            </a:r>
          </a:p>
        </p:txBody>
      </p:sp>
      <p:sp>
        <p:nvSpPr>
          <p:cNvPr id="78920" name="Text Box 182"/>
          <p:cNvSpPr txBox="1">
            <a:spLocks noChangeArrowheads="1"/>
          </p:cNvSpPr>
          <p:nvPr/>
        </p:nvSpPr>
        <p:spPr bwMode="auto">
          <a:xfrm>
            <a:off x="3729038" y="3468688"/>
            <a:ext cx="1565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2nd Floor/Basement</a:t>
            </a:r>
          </a:p>
        </p:txBody>
      </p:sp>
      <p:sp>
        <p:nvSpPr>
          <p:cNvPr id="78921" name="Text Box 183"/>
          <p:cNvSpPr txBox="1">
            <a:spLocks noChangeArrowheads="1"/>
          </p:cNvSpPr>
          <p:nvPr/>
        </p:nvSpPr>
        <p:spPr bwMode="auto">
          <a:xfrm>
            <a:off x="4176713" y="5819775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78922" name="Text Box 184"/>
          <p:cNvSpPr txBox="1">
            <a:spLocks noChangeArrowheads="1"/>
          </p:cNvSpPr>
          <p:nvPr/>
        </p:nvSpPr>
        <p:spPr bwMode="auto">
          <a:xfrm>
            <a:off x="6564313" y="3175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78923" name="Text Box 185"/>
          <p:cNvSpPr txBox="1">
            <a:spLocks noChangeArrowheads="1"/>
          </p:cNvSpPr>
          <p:nvPr/>
        </p:nvSpPr>
        <p:spPr bwMode="auto">
          <a:xfrm>
            <a:off x="1641475" y="3175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78924" name="Text Box 186"/>
          <p:cNvSpPr txBox="1">
            <a:spLocks noChangeArrowheads="1"/>
          </p:cNvSpPr>
          <p:nvPr/>
        </p:nvSpPr>
        <p:spPr bwMode="auto">
          <a:xfrm>
            <a:off x="4251325" y="309563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78925" name="Rectangle 188"/>
          <p:cNvSpPr>
            <a:spLocks noChangeArrowheads="1"/>
          </p:cNvSpPr>
          <p:nvPr/>
        </p:nvSpPr>
        <p:spPr bwMode="auto">
          <a:xfrm>
            <a:off x="6248400" y="4191000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1st Floor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976AFBB-902C-4C6F-BE63-C21B3069693D}" type="slidenum">
              <a:rPr lang="en-US"/>
              <a:pPr>
                <a:defRPr/>
              </a:pPr>
              <a:t>268</a:t>
            </a:fld>
            <a:endParaRPr lang="en-US" dirty="0"/>
          </a:p>
        </p:txBody>
      </p:sp>
      <p:sp>
        <p:nvSpPr>
          <p:cNvPr id="79875" name="Rectangle 196"/>
          <p:cNvSpPr>
            <a:spLocks noChangeArrowheads="1"/>
          </p:cNvSpPr>
          <p:nvPr/>
        </p:nvSpPr>
        <p:spPr bwMode="auto">
          <a:xfrm>
            <a:off x="1295400" y="0"/>
            <a:ext cx="67056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9876" name="Group 197"/>
          <p:cNvGrpSpPr>
            <a:grpSpLocks/>
          </p:cNvGrpSpPr>
          <p:nvPr/>
        </p:nvGrpSpPr>
        <p:grpSpPr bwMode="auto">
          <a:xfrm>
            <a:off x="1752600" y="304800"/>
            <a:ext cx="5402263" cy="5673725"/>
            <a:chOff x="1104" y="192"/>
            <a:chExt cx="3625" cy="3985"/>
          </a:xfrm>
        </p:grpSpPr>
        <p:sp>
          <p:nvSpPr>
            <p:cNvPr id="79877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78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79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80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81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82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883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80069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70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84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80067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68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85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80065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66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86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80063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64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887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88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89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90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891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80061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62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92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80059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60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893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894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895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80055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80057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58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56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96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80038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80053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54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39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0040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80051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52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0041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80049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50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42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43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0044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80045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80047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0048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80046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9897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80034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0036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37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35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98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80030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0032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33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31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899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80026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0028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29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27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00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80022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0024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25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23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01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80020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21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02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903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80018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19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04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80016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17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05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06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907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80012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80014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0015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0013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08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80004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5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80006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7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8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9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10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11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09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910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79996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97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79998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99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0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1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2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003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11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12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913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79990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999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995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9991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999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993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9914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799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89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15" name="Text Box 123"/>
            <p:cNvSpPr txBox="1">
              <a:spLocks noChangeArrowheads="1"/>
            </p:cNvSpPr>
            <p:nvPr/>
          </p:nvSpPr>
          <p:spPr bwMode="auto">
            <a:xfrm>
              <a:off x="2448" y="2976"/>
              <a:ext cx="1104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9916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917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79982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7998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79987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9983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7998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79985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79918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79919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7998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81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20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4"/>
              <a:ext cx="313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79921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9922" name="Text Box 138"/>
            <p:cNvSpPr txBox="1">
              <a:spLocks noChangeArrowheads="1"/>
            </p:cNvSpPr>
            <p:nvPr/>
          </p:nvSpPr>
          <p:spPr bwMode="auto">
            <a:xfrm>
              <a:off x="2064" y="1104"/>
              <a:ext cx="1007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79923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79924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84" cy="24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9925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83" cy="24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9926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84" cy="24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9927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77" cy="24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9928" name="Rectangle 144"/>
            <p:cNvSpPr>
              <a:spLocks noChangeArrowheads="1"/>
            </p:cNvSpPr>
            <p:nvPr/>
          </p:nvSpPr>
          <p:spPr bwMode="auto">
            <a:xfrm>
              <a:off x="3984" y="2736"/>
              <a:ext cx="745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Floor</a:t>
              </a:r>
            </a:p>
          </p:txBody>
        </p:sp>
        <p:grpSp>
          <p:nvGrpSpPr>
            <p:cNvPr id="79929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79978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79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30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79976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77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31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79974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75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32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79972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73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33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34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35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36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9937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79954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79960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79970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9971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9961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79968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9969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9962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79966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9967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9963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79964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9965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79955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79956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957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958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9959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9938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79952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53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39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79950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51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40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79948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49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9941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79946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947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942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43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44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945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B0206ED-92E6-474F-84EC-B8C2527F59BE}" type="slidenum">
              <a:rPr lang="en-US"/>
              <a:pPr>
                <a:defRPr/>
              </a:pPr>
              <a:t>269</a:t>
            </a:fld>
            <a:endParaRPr lang="en-US" dirty="0"/>
          </a:p>
        </p:txBody>
      </p:sp>
      <p:sp>
        <p:nvSpPr>
          <p:cNvPr id="80899" name="Rectangle 32"/>
          <p:cNvSpPr>
            <a:spLocks noChangeArrowheads="1"/>
          </p:cNvSpPr>
          <p:nvPr/>
        </p:nvSpPr>
        <p:spPr bwMode="auto">
          <a:xfrm>
            <a:off x="1371600" y="0"/>
            <a:ext cx="66294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900" name="Line 2"/>
          <p:cNvSpPr>
            <a:spLocks noChangeShapeType="1"/>
          </p:cNvSpPr>
          <p:nvPr/>
        </p:nvSpPr>
        <p:spPr bwMode="auto">
          <a:xfrm>
            <a:off x="3276600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0901" name="Line 3"/>
          <p:cNvSpPr>
            <a:spLocks noChangeShapeType="1"/>
          </p:cNvSpPr>
          <p:nvPr/>
        </p:nvSpPr>
        <p:spPr bwMode="auto">
          <a:xfrm>
            <a:off x="3276600" y="1905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0902" name="Line 4"/>
          <p:cNvSpPr>
            <a:spLocks noChangeShapeType="1"/>
          </p:cNvSpPr>
          <p:nvPr/>
        </p:nvSpPr>
        <p:spPr bwMode="auto">
          <a:xfrm>
            <a:off x="5943600" y="19050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0903" name="Line 5"/>
          <p:cNvSpPr>
            <a:spLocks noChangeShapeType="1"/>
          </p:cNvSpPr>
          <p:nvPr/>
        </p:nvSpPr>
        <p:spPr bwMode="auto">
          <a:xfrm>
            <a:off x="3276600" y="4953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0904" name="Group 6"/>
          <p:cNvGrpSpPr>
            <a:grpSpLocks/>
          </p:cNvGrpSpPr>
          <p:nvPr/>
        </p:nvGrpSpPr>
        <p:grpSpPr bwMode="auto">
          <a:xfrm flipH="1" flipV="1">
            <a:off x="4876800" y="1905000"/>
            <a:ext cx="228600" cy="838200"/>
            <a:chOff x="2880" y="1920"/>
            <a:chExt cx="144" cy="528"/>
          </a:xfrm>
        </p:grpSpPr>
        <p:sp>
          <p:nvSpPr>
            <p:cNvPr id="80922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23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80924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25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26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27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28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929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0905" name="Text Box 15"/>
          <p:cNvSpPr txBox="1">
            <a:spLocks noChangeArrowheads="1"/>
          </p:cNvSpPr>
          <p:nvPr/>
        </p:nvSpPr>
        <p:spPr bwMode="auto">
          <a:xfrm>
            <a:off x="4419600" y="28194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80906" name="Text Box 16"/>
          <p:cNvSpPr txBox="1">
            <a:spLocks noChangeArrowheads="1"/>
          </p:cNvSpPr>
          <p:nvPr/>
        </p:nvSpPr>
        <p:spPr bwMode="auto">
          <a:xfrm>
            <a:off x="3886200" y="38100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80907" name="Group 17"/>
          <p:cNvGrpSpPr>
            <a:grpSpLocks/>
          </p:cNvGrpSpPr>
          <p:nvPr/>
        </p:nvGrpSpPr>
        <p:grpSpPr bwMode="auto">
          <a:xfrm rot="5400000">
            <a:off x="4696619" y="4849019"/>
            <a:ext cx="152400" cy="207962"/>
            <a:chOff x="3696" y="2016"/>
            <a:chExt cx="96" cy="131"/>
          </a:xfrm>
        </p:grpSpPr>
        <p:grpSp>
          <p:nvGrpSpPr>
            <p:cNvPr id="80918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0920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921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0919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0908" name="Group 22"/>
          <p:cNvGrpSpPr>
            <a:grpSpLocks/>
          </p:cNvGrpSpPr>
          <p:nvPr/>
        </p:nvGrpSpPr>
        <p:grpSpPr bwMode="auto">
          <a:xfrm rot="5400000">
            <a:off x="4599782" y="1801018"/>
            <a:ext cx="152400" cy="207963"/>
            <a:chOff x="3696" y="2016"/>
            <a:chExt cx="96" cy="131"/>
          </a:xfrm>
        </p:grpSpPr>
        <p:grpSp>
          <p:nvGrpSpPr>
            <p:cNvPr id="80914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0916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917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0915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0909" name="Text Box 27"/>
          <p:cNvSpPr txBox="1">
            <a:spLocks noChangeArrowheads="1"/>
          </p:cNvSpPr>
          <p:nvPr/>
        </p:nvSpPr>
        <p:spPr bwMode="auto">
          <a:xfrm>
            <a:off x="4191000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0910" name="Text Box 28"/>
          <p:cNvSpPr txBox="1">
            <a:spLocks noChangeArrowheads="1"/>
          </p:cNvSpPr>
          <p:nvPr/>
        </p:nvSpPr>
        <p:spPr bwMode="auto">
          <a:xfrm>
            <a:off x="4191000" y="1066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80911" name="Text Box 29"/>
          <p:cNvSpPr txBox="1">
            <a:spLocks noChangeArrowheads="1"/>
          </p:cNvSpPr>
          <p:nvPr/>
        </p:nvSpPr>
        <p:spPr bwMode="auto">
          <a:xfrm>
            <a:off x="6553200" y="3200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80912" name="Text Box 30"/>
          <p:cNvSpPr txBox="1">
            <a:spLocks noChangeArrowheads="1"/>
          </p:cNvSpPr>
          <p:nvPr/>
        </p:nvSpPr>
        <p:spPr bwMode="auto">
          <a:xfrm>
            <a:off x="1981200" y="3124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0913" name="Rectangle 31"/>
          <p:cNvSpPr>
            <a:spLocks noChangeArrowheads="1"/>
          </p:cNvSpPr>
          <p:nvPr/>
        </p:nvSpPr>
        <p:spPr bwMode="auto">
          <a:xfrm>
            <a:off x="6858000" y="462121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A34BD03-1C24-4E45-8A70-31A3C83F767E}" type="slidenum">
              <a:rPr lang="en-US"/>
              <a:pPr>
                <a:defRPr/>
              </a:pPr>
              <a:t>270</a:t>
            </a:fld>
            <a:endParaRPr lang="en-US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32770" name="Object 4" descr="This is a picture of the burn time clock showing 17 minutes"/>
          <p:cNvGraphicFramePr>
            <a:graphicFrameLocks noGrp="1" noChangeAspect="1"/>
          </p:cNvGraphicFramePr>
          <p:nvPr>
            <p:ph type="subTitle" idx="4294967295"/>
            <p:extLst>
              <p:ext uri="{D42A27DB-BD31-4B8C-83A1-F6EECF244321}">
                <p14:modId xmlns:p14="http://schemas.microsoft.com/office/powerpoint/2010/main" val="2414535786"/>
              </p:ext>
            </p:extLst>
          </p:nvPr>
        </p:nvGraphicFramePr>
        <p:xfrm>
          <a:off x="1219200" y="2971800"/>
          <a:ext cx="6778625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971800"/>
                        <a:ext cx="6778625" cy="1265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896100" y="26050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D0E024E-2E53-4D5F-B91B-BDFEA3C045AF}" type="slidenum">
              <a:rPr lang="en-US"/>
              <a:pPr>
                <a:defRPr/>
              </a:pPr>
              <a:t>271</a:t>
            </a:fld>
            <a:endParaRPr lang="en-US" dirty="0"/>
          </a:p>
        </p:txBody>
      </p:sp>
      <p:pic>
        <p:nvPicPr>
          <p:cNvPr id="33796" name="Picture 3" descr="This is a picture of the front and side of the same sewing factory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70104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2590800" y="4572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3794" name="Object 5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42130"/>
              </p:ext>
            </p:extLst>
          </p:nvPr>
        </p:nvGraphicFramePr>
        <p:xfrm>
          <a:off x="1347788" y="5737225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7788" y="5737225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9" name="Text Box 6"/>
          <p:cNvSpPr txBox="1">
            <a:spLocks noChangeArrowheads="1"/>
          </p:cNvSpPr>
          <p:nvPr/>
        </p:nvSpPr>
        <p:spPr bwMode="auto">
          <a:xfrm>
            <a:off x="6057900" y="53816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8EA013F-DBF0-408A-8EB1-7F3C25A6075C}" type="slidenum">
              <a:rPr lang="en-US"/>
              <a:pPr>
                <a:defRPr/>
              </a:pPr>
              <a:t>272</a:t>
            </a:fld>
            <a:endParaRPr lang="en-US" dirty="0"/>
          </a:p>
        </p:txBody>
      </p:sp>
      <p:pic>
        <p:nvPicPr>
          <p:cNvPr id="34820" name="Picture 3" descr="This is a picture of the back of the same sewing factory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4818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68382"/>
              </p:ext>
            </p:extLst>
          </p:nvPr>
        </p:nvGraphicFramePr>
        <p:xfrm>
          <a:off x="1290638" y="5737225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638" y="5737225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6000750" y="54102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8A50B2C-787C-43B4-B764-918C87585D40}" type="slidenum">
              <a:rPr lang="en-US"/>
              <a:pPr>
                <a:defRPr/>
              </a:pPr>
              <a:t>273</a:t>
            </a:fld>
            <a:endParaRPr lang="en-US" dirty="0"/>
          </a:p>
        </p:txBody>
      </p:sp>
      <p:pic>
        <p:nvPicPr>
          <p:cNvPr id="35844" name="Picture 3" descr="This is a picture of the front and other side of the same sewing factory on fire for 17 minut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16002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58674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graphicFrame>
        <p:nvGraphicFramePr>
          <p:cNvPr id="35842" name="Object 7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383795"/>
              </p:ext>
            </p:extLst>
          </p:nvPr>
        </p:nvGraphicFramePr>
        <p:xfrm>
          <a:off x="1319213" y="5732463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" name="Chart" r:id="rId5" imgW="5829300" imgH="1047902" progId="MSGraph.Chart.8">
                  <p:embed/>
                </p:oleObj>
              </mc:Choice>
              <mc:Fallback>
                <p:oleObj name="Chart" r:id="rId5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213" y="5732463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6015038" y="5376863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F73EDFE-44A0-413F-8B90-73EC2CC04E92}" type="slidenum">
              <a:rPr lang="en-US"/>
              <a:pPr>
                <a:defRPr/>
              </a:pPr>
              <a:t>274</a:t>
            </a:fld>
            <a:endParaRPr lang="en-US" dirty="0"/>
          </a:p>
        </p:txBody>
      </p:sp>
      <p:sp>
        <p:nvSpPr>
          <p:cNvPr id="36868" name="Rectangle 66"/>
          <p:cNvSpPr>
            <a:spLocks noChangeArrowheads="1"/>
          </p:cNvSpPr>
          <p:nvPr/>
        </p:nvSpPr>
        <p:spPr bwMode="auto">
          <a:xfrm>
            <a:off x="1843088" y="0"/>
            <a:ext cx="58674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869" name="Line 2"/>
          <p:cNvSpPr>
            <a:spLocks noChangeShapeType="1"/>
          </p:cNvSpPr>
          <p:nvPr/>
        </p:nvSpPr>
        <p:spPr bwMode="auto">
          <a:xfrm>
            <a:off x="3154363" y="923925"/>
            <a:ext cx="0" cy="4418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70" name="Line 3"/>
          <p:cNvSpPr>
            <a:spLocks noChangeShapeType="1"/>
          </p:cNvSpPr>
          <p:nvPr/>
        </p:nvSpPr>
        <p:spPr bwMode="auto">
          <a:xfrm>
            <a:off x="5553075" y="2624138"/>
            <a:ext cx="823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71" name="Line 4"/>
          <p:cNvSpPr>
            <a:spLocks noChangeShapeType="1"/>
          </p:cNvSpPr>
          <p:nvPr/>
        </p:nvSpPr>
        <p:spPr bwMode="auto">
          <a:xfrm>
            <a:off x="5553075" y="2624138"/>
            <a:ext cx="0" cy="271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72" name="Line 5"/>
          <p:cNvSpPr>
            <a:spLocks noChangeShapeType="1"/>
          </p:cNvSpPr>
          <p:nvPr/>
        </p:nvSpPr>
        <p:spPr bwMode="auto">
          <a:xfrm>
            <a:off x="3154363" y="5341938"/>
            <a:ext cx="2398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6873" name="Group 6"/>
          <p:cNvGrpSpPr>
            <a:grpSpLocks/>
          </p:cNvGrpSpPr>
          <p:nvPr/>
        </p:nvGrpSpPr>
        <p:grpSpPr bwMode="auto">
          <a:xfrm flipH="1" flipV="1">
            <a:off x="4594225" y="2624138"/>
            <a:ext cx="204788" cy="747712"/>
            <a:chOff x="2880" y="1920"/>
            <a:chExt cx="144" cy="528"/>
          </a:xfrm>
        </p:grpSpPr>
        <p:sp>
          <p:nvSpPr>
            <p:cNvPr id="36924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25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36926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27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28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29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0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1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6874" name="Text Box 15"/>
          <p:cNvSpPr txBox="1">
            <a:spLocks noChangeArrowheads="1"/>
          </p:cNvSpPr>
          <p:nvPr/>
        </p:nvSpPr>
        <p:spPr bwMode="auto">
          <a:xfrm>
            <a:off x="3840163" y="3438525"/>
            <a:ext cx="15763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1st</a:t>
            </a:r>
            <a:r>
              <a:rPr lang="en-US" sz="1400" b="1" baseline="30000" dirty="0">
                <a:latin typeface="Arial" charset="0"/>
              </a:rPr>
              <a:t>  </a:t>
            </a:r>
            <a:r>
              <a:rPr lang="en-US" sz="1400" b="1" dirty="0">
                <a:latin typeface="Arial" charset="0"/>
              </a:rPr>
              <a:t> Floor</a:t>
            </a:r>
          </a:p>
        </p:txBody>
      </p:sp>
      <p:sp>
        <p:nvSpPr>
          <p:cNvPr id="36875" name="Text Box 16"/>
          <p:cNvSpPr txBox="1">
            <a:spLocks noChangeArrowheads="1"/>
          </p:cNvSpPr>
          <p:nvPr/>
        </p:nvSpPr>
        <p:spPr bwMode="auto">
          <a:xfrm>
            <a:off x="3908425" y="3983038"/>
            <a:ext cx="143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 </a:t>
            </a:r>
          </a:p>
        </p:txBody>
      </p:sp>
      <p:sp>
        <p:nvSpPr>
          <p:cNvPr id="36876" name="Text Box 17"/>
          <p:cNvSpPr txBox="1">
            <a:spLocks noChangeArrowheads="1"/>
          </p:cNvSpPr>
          <p:nvPr/>
        </p:nvSpPr>
        <p:spPr bwMode="auto">
          <a:xfrm>
            <a:off x="4937125" y="2286000"/>
            <a:ext cx="890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Furnace</a:t>
            </a:r>
          </a:p>
        </p:txBody>
      </p:sp>
      <p:sp>
        <p:nvSpPr>
          <p:cNvPr id="36877" name="Line 18"/>
          <p:cNvSpPr>
            <a:spLocks noChangeShapeType="1"/>
          </p:cNvSpPr>
          <p:nvPr/>
        </p:nvSpPr>
        <p:spPr bwMode="auto">
          <a:xfrm>
            <a:off x="5210175" y="2963863"/>
            <a:ext cx="342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78" name="Line 19"/>
          <p:cNvSpPr>
            <a:spLocks noChangeShapeType="1"/>
          </p:cNvSpPr>
          <p:nvPr/>
        </p:nvSpPr>
        <p:spPr bwMode="auto">
          <a:xfrm>
            <a:off x="5210175" y="2624138"/>
            <a:ext cx="0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6879" name="Group 20"/>
          <p:cNvGrpSpPr>
            <a:grpSpLocks/>
          </p:cNvGrpSpPr>
          <p:nvPr/>
        </p:nvGrpSpPr>
        <p:grpSpPr bwMode="auto">
          <a:xfrm rot="5400000">
            <a:off x="3725863" y="5248275"/>
            <a:ext cx="136525" cy="187325"/>
            <a:chOff x="3696" y="2016"/>
            <a:chExt cx="96" cy="131"/>
          </a:xfrm>
        </p:grpSpPr>
        <p:grpSp>
          <p:nvGrpSpPr>
            <p:cNvPr id="36920" name="Group 21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922" name="Line 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23" name="Line 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21" name="Line 24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6880" name="Group 25"/>
          <p:cNvGrpSpPr>
            <a:grpSpLocks/>
          </p:cNvGrpSpPr>
          <p:nvPr/>
        </p:nvGrpSpPr>
        <p:grpSpPr bwMode="auto">
          <a:xfrm rot="5400000">
            <a:off x="4841875" y="5246688"/>
            <a:ext cx="136525" cy="187325"/>
            <a:chOff x="3696" y="2016"/>
            <a:chExt cx="96" cy="131"/>
          </a:xfrm>
        </p:grpSpPr>
        <p:grpSp>
          <p:nvGrpSpPr>
            <p:cNvPr id="36916" name="Group 26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918" name="Line 2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19" name="Line 2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17" name="Line 29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6881" name="Line 30"/>
          <p:cNvSpPr>
            <a:spLocks noChangeShapeType="1"/>
          </p:cNvSpPr>
          <p:nvPr/>
        </p:nvSpPr>
        <p:spPr bwMode="auto">
          <a:xfrm>
            <a:off x="3154363" y="923925"/>
            <a:ext cx="3222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82" name="Line 31"/>
          <p:cNvSpPr>
            <a:spLocks noChangeShapeType="1"/>
          </p:cNvSpPr>
          <p:nvPr/>
        </p:nvSpPr>
        <p:spPr bwMode="auto">
          <a:xfrm>
            <a:off x="6376988" y="923925"/>
            <a:ext cx="0" cy="1700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83" name="Line 32"/>
          <p:cNvSpPr>
            <a:spLocks noChangeShapeType="1"/>
          </p:cNvSpPr>
          <p:nvPr/>
        </p:nvSpPr>
        <p:spPr bwMode="auto">
          <a:xfrm>
            <a:off x="5210175" y="2624138"/>
            <a:ext cx="342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884" name="Text Box 33"/>
          <p:cNvSpPr txBox="1">
            <a:spLocks noChangeArrowheads="1"/>
          </p:cNvSpPr>
          <p:nvPr/>
        </p:nvSpPr>
        <p:spPr bwMode="auto">
          <a:xfrm>
            <a:off x="4183063" y="5002213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6885" name="Text Box 34"/>
          <p:cNvSpPr txBox="1">
            <a:spLocks noChangeArrowheads="1"/>
          </p:cNvSpPr>
          <p:nvPr/>
        </p:nvSpPr>
        <p:spPr bwMode="auto">
          <a:xfrm>
            <a:off x="4183063" y="38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36886" name="Text Box 35"/>
          <p:cNvSpPr txBox="1">
            <a:spLocks noChangeArrowheads="1"/>
          </p:cNvSpPr>
          <p:nvPr/>
        </p:nvSpPr>
        <p:spPr bwMode="auto">
          <a:xfrm>
            <a:off x="5895975" y="2895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36887" name="Text Box 36"/>
          <p:cNvSpPr txBox="1">
            <a:spLocks noChangeArrowheads="1"/>
          </p:cNvSpPr>
          <p:nvPr/>
        </p:nvSpPr>
        <p:spPr bwMode="auto">
          <a:xfrm>
            <a:off x="2057400" y="28273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36888" name="Rectangle 37"/>
          <p:cNvSpPr>
            <a:spLocks noChangeArrowheads="1"/>
          </p:cNvSpPr>
          <p:nvPr/>
        </p:nvSpPr>
        <p:spPr bwMode="auto">
          <a:xfrm>
            <a:off x="5791200" y="3962400"/>
            <a:ext cx="1154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Basement</a:t>
            </a:r>
          </a:p>
        </p:txBody>
      </p:sp>
      <p:sp>
        <p:nvSpPr>
          <p:cNvPr id="36889" name="Oval 38"/>
          <p:cNvSpPr>
            <a:spLocks noChangeArrowheads="1"/>
          </p:cNvSpPr>
          <p:nvPr/>
        </p:nvSpPr>
        <p:spPr bwMode="auto">
          <a:xfrm>
            <a:off x="4799013" y="4322763"/>
            <a:ext cx="411162" cy="203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6890" name="Group 39"/>
          <p:cNvGrpSpPr>
            <a:grpSpLocks/>
          </p:cNvGrpSpPr>
          <p:nvPr/>
        </p:nvGrpSpPr>
        <p:grpSpPr bwMode="auto">
          <a:xfrm>
            <a:off x="3086100" y="4594225"/>
            <a:ext cx="136525" cy="185738"/>
            <a:chOff x="3696" y="2016"/>
            <a:chExt cx="96" cy="131"/>
          </a:xfrm>
        </p:grpSpPr>
        <p:grpSp>
          <p:nvGrpSpPr>
            <p:cNvPr id="36912" name="Group 4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914" name="Line 4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15" name="Line 4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13" name="Line 4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6891" name="Group 44"/>
          <p:cNvGrpSpPr>
            <a:grpSpLocks/>
          </p:cNvGrpSpPr>
          <p:nvPr/>
        </p:nvGrpSpPr>
        <p:grpSpPr bwMode="auto">
          <a:xfrm>
            <a:off x="3086100" y="3438525"/>
            <a:ext cx="136525" cy="185738"/>
            <a:chOff x="3696" y="2016"/>
            <a:chExt cx="96" cy="131"/>
          </a:xfrm>
        </p:grpSpPr>
        <p:grpSp>
          <p:nvGrpSpPr>
            <p:cNvPr id="36908" name="Group 4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910" name="Line 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11" name="Line 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09" name="Line 4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6892" name="Group 49"/>
          <p:cNvGrpSpPr>
            <a:grpSpLocks/>
          </p:cNvGrpSpPr>
          <p:nvPr/>
        </p:nvGrpSpPr>
        <p:grpSpPr bwMode="auto">
          <a:xfrm>
            <a:off x="3086100" y="2624138"/>
            <a:ext cx="136525" cy="185737"/>
            <a:chOff x="3696" y="2016"/>
            <a:chExt cx="96" cy="131"/>
          </a:xfrm>
        </p:grpSpPr>
        <p:grpSp>
          <p:nvGrpSpPr>
            <p:cNvPr id="36904" name="Group 5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906" name="Line 5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07" name="Line 5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05" name="Line 5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6893" name="Group 54"/>
          <p:cNvGrpSpPr>
            <a:grpSpLocks/>
          </p:cNvGrpSpPr>
          <p:nvPr/>
        </p:nvGrpSpPr>
        <p:grpSpPr bwMode="auto">
          <a:xfrm>
            <a:off x="5484813" y="4730750"/>
            <a:ext cx="138112" cy="185738"/>
            <a:chOff x="3696" y="2016"/>
            <a:chExt cx="96" cy="131"/>
          </a:xfrm>
        </p:grpSpPr>
        <p:grpSp>
          <p:nvGrpSpPr>
            <p:cNvPr id="36900" name="Group 5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902" name="Line 5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03" name="Line 5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01" name="Line 5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6894" name="Group 59"/>
          <p:cNvGrpSpPr>
            <a:grpSpLocks/>
          </p:cNvGrpSpPr>
          <p:nvPr/>
        </p:nvGrpSpPr>
        <p:grpSpPr bwMode="auto">
          <a:xfrm rot="5400000">
            <a:off x="5853113" y="2530475"/>
            <a:ext cx="136525" cy="187325"/>
            <a:chOff x="3696" y="2016"/>
            <a:chExt cx="96" cy="131"/>
          </a:xfrm>
        </p:grpSpPr>
        <p:grpSp>
          <p:nvGrpSpPr>
            <p:cNvPr id="36896" name="Group 6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36898" name="Line 6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899" name="Line 6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897" name="Line 6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aphicFrame>
        <p:nvGraphicFramePr>
          <p:cNvPr id="36866" name="Object 0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40959"/>
              </p:ext>
            </p:extLst>
          </p:nvPr>
        </p:nvGraphicFramePr>
        <p:xfrm>
          <a:off x="1852613" y="5729288"/>
          <a:ext cx="5805487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613" y="5729288"/>
                        <a:ext cx="5805487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95" name="Text Box 65"/>
          <p:cNvSpPr txBox="1">
            <a:spLocks noChangeArrowheads="1"/>
          </p:cNvSpPr>
          <p:nvPr/>
        </p:nvSpPr>
        <p:spPr bwMode="auto">
          <a:xfrm>
            <a:off x="6600825" y="541972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015A1EF-CC51-4045-9FC7-EBAED0E37F25}" type="slidenum">
              <a:rPr lang="en-US"/>
              <a:pPr>
                <a:defRPr/>
              </a:pPr>
              <a:t>275</a:t>
            </a:fld>
            <a:endParaRPr lang="en-US" dirty="0"/>
          </a:p>
        </p:txBody>
      </p:sp>
      <p:sp>
        <p:nvSpPr>
          <p:cNvPr id="81923" name="Rectangle 189"/>
          <p:cNvSpPr>
            <a:spLocks noChangeArrowheads="1"/>
          </p:cNvSpPr>
          <p:nvPr/>
        </p:nvSpPr>
        <p:spPr bwMode="auto">
          <a:xfrm>
            <a:off x="1295400" y="0"/>
            <a:ext cx="63246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4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81925" name="Line 2"/>
          <p:cNvSpPr>
            <a:spLocks noChangeShapeType="1"/>
          </p:cNvSpPr>
          <p:nvPr/>
        </p:nvSpPr>
        <p:spPr bwMode="auto">
          <a:xfrm>
            <a:off x="3067050" y="949325"/>
            <a:ext cx="0" cy="4575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26" name="Line 3"/>
          <p:cNvSpPr>
            <a:spLocks noChangeShapeType="1"/>
          </p:cNvSpPr>
          <p:nvPr/>
        </p:nvSpPr>
        <p:spPr bwMode="auto">
          <a:xfrm>
            <a:off x="3067050" y="949325"/>
            <a:ext cx="3446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27" name="Line 4"/>
          <p:cNvSpPr>
            <a:spLocks noChangeShapeType="1"/>
          </p:cNvSpPr>
          <p:nvPr/>
        </p:nvSpPr>
        <p:spPr bwMode="auto">
          <a:xfrm>
            <a:off x="6513513" y="949325"/>
            <a:ext cx="0" cy="1760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28" name="Line 5"/>
          <p:cNvSpPr>
            <a:spLocks noChangeShapeType="1"/>
          </p:cNvSpPr>
          <p:nvPr/>
        </p:nvSpPr>
        <p:spPr bwMode="auto">
          <a:xfrm flipH="1">
            <a:off x="3067050" y="2709863"/>
            <a:ext cx="3446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29" name="Line 6"/>
          <p:cNvSpPr>
            <a:spLocks noChangeShapeType="1"/>
          </p:cNvSpPr>
          <p:nvPr/>
        </p:nvSpPr>
        <p:spPr bwMode="auto">
          <a:xfrm>
            <a:off x="5634038" y="2709863"/>
            <a:ext cx="0" cy="2814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30" name="Line 7"/>
          <p:cNvSpPr>
            <a:spLocks noChangeShapeType="1"/>
          </p:cNvSpPr>
          <p:nvPr/>
        </p:nvSpPr>
        <p:spPr bwMode="auto">
          <a:xfrm>
            <a:off x="3067050" y="5524500"/>
            <a:ext cx="256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31" name="Group 8"/>
          <p:cNvGrpSpPr>
            <a:grpSpLocks/>
          </p:cNvGrpSpPr>
          <p:nvPr/>
        </p:nvGrpSpPr>
        <p:grpSpPr bwMode="auto">
          <a:xfrm rot="5400000">
            <a:off x="5537994" y="5214144"/>
            <a:ext cx="192088" cy="146050"/>
            <a:chOff x="3216" y="2736"/>
            <a:chExt cx="336" cy="96"/>
          </a:xfrm>
        </p:grpSpPr>
        <p:sp>
          <p:nvSpPr>
            <p:cNvPr id="82109" name="Line 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10" name="Line 1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32" name="Group 11"/>
          <p:cNvGrpSpPr>
            <a:grpSpLocks/>
          </p:cNvGrpSpPr>
          <p:nvPr/>
        </p:nvGrpSpPr>
        <p:grpSpPr bwMode="auto">
          <a:xfrm rot="5400000">
            <a:off x="5537994" y="4863307"/>
            <a:ext cx="192087" cy="146050"/>
            <a:chOff x="3216" y="2736"/>
            <a:chExt cx="336" cy="96"/>
          </a:xfrm>
        </p:grpSpPr>
        <p:sp>
          <p:nvSpPr>
            <p:cNvPr id="82107" name="Line 1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8" name="Line 1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33" name="Group 14"/>
          <p:cNvGrpSpPr>
            <a:grpSpLocks/>
          </p:cNvGrpSpPr>
          <p:nvPr/>
        </p:nvGrpSpPr>
        <p:grpSpPr bwMode="auto">
          <a:xfrm rot="5400000">
            <a:off x="5537994" y="4498182"/>
            <a:ext cx="192087" cy="146050"/>
            <a:chOff x="3216" y="2736"/>
            <a:chExt cx="336" cy="96"/>
          </a:xfrm>
        </p:grpSpPr>
        <p:sp>
          <p:nvSpPr>
            <p:cNvPr id="82105" name="Line 1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6" name="Line 1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34" name="Group 17"/>
          <p:cNvGrpSpPr>
            <a:grpSpLocks/>
          </p:cNvGrpSpPr>
          <p:nvPr/>
        </p:nvGrpSpPr>
        <p:grpSpPr bwMode="auto">
          <a:xfrm rot="5400000">
            <a:off x="5537994" y="4139407"/>
            <a:ext cx="192087" cy="146050"/>
            <a:chOff x="3216" y="2736"/>
            <a:chExt cx="336" cy="96"/>
          </a:xfrm>
        </p:grpSpPr>
        <p:sp>
          <p:nvSpPr>
            <p:cNvPr id="82103" name="Line 1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4" name="Line 1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35" name="Line 20"/>
          <p:cNvSpPr>
            <a:spLocks noChangeShapeType="1"/>
          </p:cNvSpPr>
          <p:nvPr/>
        </p:nvSpPr>
        <p:spPr bwMode="auto">
          <a:xfrm rot="-5400000">
            <a:off x="5537994" y="5287169"/>
            <a:ext cx="192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36" name="Line 21"/>
          <p:cNvSpPr>
            <a:spLocks noChangeShapeType="1"/>
          </p:cNvSpPr>
          <p:nvPr/>
        </p:nvSpPr>
        <p:spPr bwMode="auto">
          <a:xfrm rot="-5400000">
            <a:off x="5537994" y="4936332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37" name="Line 22"/>
          <p:cNvSpPr>
            <a:spLocks noChangeShapeType="1"/>
          </p:cNvSpPr>
          <p:nvPr/>
        </p:nvSpPr>
        <p:spPr bwMode="auto">
          <a:xfrm rot="-5400000">
            <a:off x="5537994" y="4571207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38" name="Line 23"/>
          <p:cNvSpPr>
            <a:spLocks noChangeShapeType="1"/>
          </p:cNvSpPr>
          <p:nvPr/>
        </p:nvSpPr>
        <p:spPr bwMode="auto">
          <a:xfrm rot="-5400000">
            <a:off x="5537994" y="4212432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39" name="Group 24"/>
          <p:cNvGrpSpPr>
            <a:grpSpLocks/>
          </p:cNvGrpSpPr>
          <p:nvPr/>
        </p:nvGrpSpPr>
        <p:grpSpPr bwMode="auto">
          <a:xfrm rot="5400000">
            <a:off x="5537994" y="3788569"/>
            <a:ext cx="192088" cy="146050"/>
            <a:chOff x="3216" y="2736"/>
            <a:chExt cx="336" cy="96"/>
          </a:xfrm>
        </p:grpSpPr>
        <p:sp>
          <p:nvSpPr>
            <p:cNvPr id="82101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2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0" name="Group 27"/>
          <p:cNvGrpSpPr>
            <a:grpSpLocks/>
          </p:cNvGrpSpPr>
          <p:nvPr/>
        </p:nvGrpSpPr>
        <p:grpSpPr bwMode="auto">
          <a:xfrm rot="5400000">
            <a:off x="5537994" y="3366294"/>
            <a:ext cx="192088" cy="146050"/>
            <a:chOff x="3216" y="2736"/>
            <a:chExt cx="336" cy="96"/>
          </a:xfrm>
        </p:grpSpPr>
        <p:sp>
          <p:nvSpPr>
            <p:cNvPr id="82099" name="Line 2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0" name="Line 2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41" name="Line 30"/>
          <p:cNvSpPr>
            <a:spLocks noChangeShapeType="1"/>
          </p:cNvSpPr>
          <p:nvPr/>
        </p:nvSpPr>
        <p:spPr bwMode="auto">
          <a:xfrm rot="-5400000">
            <a:off x="5537994" y="3861594"/>
            <a:ext cx="192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42" name="Line 31"/>
          <p:cNvSpPr>
            <a:spLocks noChangeShapeType="1"/>
          </p:cNvSpPr>
          <p:nvPr/>
        </p:nvSpPr>
        <p:spPr bwMode="auto">
          <a:xfrm rot="-5400000">
            <a:off x="5537994" y="3439319"/>
            <a:ext cx="192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43" name="Group 32"/>
          <p:cNvGrpSpPr>
            <a:grpSpLocks/>
          </p:cNvGrpSpPr>
          <p:nvPr/>
        </p:nvGrpSpPr>
        <p:grpSpPr bwMode="auto">
          <a:xfrm>
            <a:off x="5561013" y="2921000"/>
            <a:ext cx="146050" cy="192088"/>
            <a:chOff x="3696" y="2212"/>
            <a:chExt cx="96" cy="131"/>
          </a:xfrm>
        </p:grpSpPr>
        <p:grpSp>
          <p:nvGrpSpPr>
            <p:cNvPr id="82095" name="Group 33"/>
            <p:cNvGrpSpPr>
              <a:grpSpLocks/>
            </p:cNvGrpSpPr>
            <p:nvPr/>
          </p:nvGrpSpPr>
          <p:grpSpPr bwMode="auto">
            <a:xfrm rot="5400000">
              <a:off x="3678" y="2230"/>
              <a:ext cx="131" cy="96"/>
              <a:chOff x="3216" y="2736"/>
              <a:chExt cx="336" cy="96"/>
            </a:xfrm>
          </p:grpSpPr>
          <p:sp>
            <p:nvSpPr>
              <p:cNvPr id="82097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98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96" name="Line 36"/>
            <p:cNvSpPr>
              <a:spLocks noChangeShapeType="1"/>
            </p:cNvSpPr>
            <p:nvPr/>
          </p:nvSpPr>
          <p:spPr bwMode="auto">
            <a:xfrm rot="-5400000">
              <a:off x="3678" y="2278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4" name="Group 37"/>
          <p:cNvGrpSpPr>
            <a:grpSpLocks/>
          </p:cNvGrpSpPr>
          <p:nvPr/>
        </p:nvGrpSpPr>
        <p:grpSpPr bwMode="auto">
          <a:xfrm>
            <a:off x="6440488" y="2306638"/>
            <a:ext cx="146050" cy="192087"/>
            <a:chOff x="3696" y="2016"/>
            <a:chExt cx="96" cy="131"/>
          </a:xfrm>
        </p:grpSpPr>
        <p:grpSp>
          <p:nvGrpSpPr>
            <p:cNvPr id="82091" name="Group 3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93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94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92" name="Line 4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5" name="Group 42"/>
          <p:cNvGrpSpPr>
            <a:grpSpLocks/>
          </p:cNvGrpSpPr>
          <p:nvPr/>
        </p:nvGrpSpPr>
        <p:grpSpPr bwMode="auto">
          <a:xfrm>
            <a:off x="6440488" y="1160463"/>
            <a:ext cx="146050" cy="192087"/>
            <a:chOff x="3696" y="2016"/>
            <a:chExt cx="96" cy="131"/>
          </a:xfrm>
        </p:grpSpPr>
        <p:grpSp>
          <p:nvGrpSpPr>
            <p:cNvPr id="82087" name="Group 4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89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90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88" name="Line 4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6" name="Group 47"/>
          <p:cNvGrpSpPr>
            <a:grpSpLocks/>
          </p:cNvGrpSpPr>
          <p:nvPr/>
        </p:nvGrpSpPr>
        <p:grpSpPr bwMode="auto">
          <a:xfrm rot="5400000">
            <a:off x="2971006" y="5074444"/>
            <a:ext cx="192088" cy="146050"/>
            <a:chOff x="3216" y="2736"/>
            <a:chExt cx="336" cy="96"/>
          </a:xfrm>
        </p:grpSpPr>
        <p:sp>
          <p:nvSpPr>
            <p:cNvPr id="82085" name="Line 4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6" name="Line 4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7" name="Group 50"/>
          <p:cNvGrpSpPr>
            <a:grpSpLocks/>
          </p:cNvGrpSpPr>
          <p:nvPr/>
        </p:nvGrpSpPr>
        <p:grpSpPr bwMode="auto">
          <a:xfrm rot="5400000">
            <a:off x="2971006" y="4787107"/>
            <a:ext cx="192087" cy="146050"/>
            <a:chOff x="3216" y="2736"/>
            <a:chExt cx="336" cy="96"/>
          </a:xfrm>
        </p:grpSpPr>
        <p:sp>
          <p:nvSpPr>
            <p:cNvPr id="82083" name="Line 5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4" name="Line 5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8" name="Group 53"/>
          <p:cNvGrpSpPr>
            <a:grpSpLocks/>
          </p:cNvGrpSpPr>
          <p:nvPr/>
        </p:nvGrpSpPr>
        <p:grpSpPr bwMode="auto">
          <a:xfrm rot="5400000">
            <a:off x="2971006" y="4299744"/>
            <a:ext cx="192088" cy="146050"/>
            <a:chOff x="3216" y="2736"/>
            <a:chExt cx="336" cy="96"/>
          </a:xfrm>
        </p:grpSpPr>
        <p:sp>
          <p:nvSpPr>
            <p:cNvPr id="82081" name="Line 5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2" name="Line 5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49" name="Group 56"/>
          <p:cNvGrpSpPr>
            <a:grpSpLocks/>
          </p:cNvGrpSpPr>
          <p:nvPr/>
        </p:nvGrpSpPr>
        <p:grpSpPr bwMode="auto">
          <a:xfrm rot="5400000">
            <a:off x="2971006" y="4012407"/>
            <a:ext cx="192087" cy="146050"/>
            <a:chOff x="3216" y="2736"/>
            <a:chExt cx="336" cy="96"/>
          </a:xfrm>
        </p:grpSpPr>
        <p:sp>
          <p:nvSpPr>
            <p:cNvPr id="82079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0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50" name="Line 59"/>
          <p:cNvSpPr>
            <a:spLocks noChangeShapeType="1"/>
          </p:cNvSpPr>
          <p:nvPr/>
        </p:nvSpPr>
        <p:spPr bwMode="auto">
          <a:xfrm rot="-5400000">
            <a:off x="2971006" y="5147469"/>
            <a:ext cx="192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51" name="Line 60"/>
          <p:cNvSpPr>
            <a:spLocks noChangeShapeType="1"/>
          </p:cNvSpPr>
          <p:nvPr/>
        </p:nvSpPr>
        <p:spPr bwMode="auto">
          <a:xfrm rot="-5400000">
            <a:off x="2971006" y="4860132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52" name="Line 61"/>
          <p:cNvSpPr>
            <a:spLocks noChangeShapeType="1"/>
          </p:cNvSpPr>
          <p:nvPr/>
        </p:nvSpPr>
        <p:spPr bwMode="auto">
          <a:xfrm rot="-5400000">
            <a:off x="2971006" y="4372769"/>
            <a:ext cx="192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53" name="Line 62"/>
          <p:cNvSpPr>
            <a:spLocks noChangeShapeType="1"/>
          </p:cNvSpPr>
          <p:nvPr/>
        </p:nvSpPr>
        <p:spPr bwMode="auto">
          <a:xfrm rot="-5400000">
            <a:off x="2971006" y="4085432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54" name="Group 63"/>
          <p:cNvGrpSpPr>
            <a:grpSpLocks/>
          </p:cNvGrpSpPr>
          <p:nvPr/>
        </p:nvGrpSpPr>
        <p:grpSpPr bwMode="auto">
          <a:xfrm>
            <a:off x="2994025" y="2792413"/>
            <a:ext cx="146050" cy="1055687"/>
            <a:chOff x="3696" y="2976"/>
            <a:chExt cx="96" cy="528"/>
          </a:xfrm>
        </p:grpSpPr>
        <p:grpSp>
          <p:nvGrpSpPr>
            <p:cNvPr id="82061" name="Group 64"/>
            <p:cNvGrpSpPr>
              <a:grpSpLocks/>
            </p:cNvGrpSpPr>
            <p:nvPr/>
          </p:nvGrpSpPr>
          <p:grpSpPr bwMode="auto">
            <a:xfrm>
              <a:off x="3696" y="2976"/>
              <a:ext cx="96" cy="528"/>
              <a:chOff x="432" y="1488"/>
              <a:chExt cx="96" cy="528"/>
            </a:xfrm>
          </p:grpSpPr>
          <p:grpSp>
            <p:nvGrpSpPr>
              <p:cNvPr id="82067" name="Group 65"/>
              <p:cNvGrpSpPr>
                <a:grpSpLocks/>
              </p:cNvGrpSpPr>
              <p:nvPr/>
            </p:nvGrpSpPr>
            <p:grpSpPr bwMode="auto">
              <a:xfrm rot="5400000">
                <a:off x="432" y="1920"/>
                <a:ext cx="96" cy="96"/>
                <a:chOff x="3216" y="2736"/>
                <a:chExt cx="336" cy="96"/>
              </a:xfrm>
            </p:grpSpPr>
            <p:sp>
              <p:nvSpPr>
                <p:cNvPr id="82077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2078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2068" name="Group 68"/>
              <p:cNvGrpSpPr>
                <a:grpSpLocks/>
              </p:cNvGrpSpPr>
              <p:nvPr/>
            </p:nvGrpSpPr>
            <p:grpSpPr bwMode="auto">
              <a:xfrm rot="5400000">
                <a:off x="432" y="1776"/>
                <a:ext cx="96" cy="96"/>
                <a:chOff x="3216" y="2736"/>
                <a:chExt cx="336" cy="96"/>
              </a:xfrm>
            </p:grpSpPr>
            <p:sp>
              <p:nvSpPr>
                <p:cNvPr id="82075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2076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2069" name="Group 71"/>
              <p:cNvGrpSpPr>
                <a:grpSpLocks/>
              </p:cNvGrpSpPr>
              <p:nvPr/>
            </p:nvGrpSpPr>
            <p:grpSpPr bwMode="auto">
              <a:xfrm rot="5400000">
                <a:off x="432" y="1632"/>
                <a:ext cx="96" cy="96"/>
                <a:chOff x="3216" y="2736"/>
                <a:chExt cx="336" cy="96"/>
              </a:xfrm>
            </p:grpSpPr>
            <p:sp>
              <p:nvSpPr>
                <p:cNvPr id="82073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2074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2070" name="Group 74"/>
              <p:cNvGrpSpPr>
                <a:grpSpLocks/>
              </p:cNvGrpSpPr>
              <p:nvPr/>
            </p:nvGrpSpPr>
            <p:grpSpPr bwMode="auto">
              <a:xfrm rot="5400000">
                <a:off x="432" y="1488"/>
                <a:ext cx="96" cy="96"/>
                <a:chOff x="3216" y="2736"/>
                <a:chExt cx="336" cy="96"/>
              </a:xfrm>
            </p:grpSpPr>
            <p:sp>
              <p:nvSpPr>
                <p:cNvPr id="82071" name="Line 7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2072" name="Line 7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2062" name="Group 77"/>
            <p:cNvGrpSpPr>
              <a:grpSpLocks/>
            </p:cNvGrpSpPr>
            <p:nvPr/>
          </p:nvGrpSpPr>
          <p:grpSpPr bwMode="auto">
            <a:xfrm>
              <a:off x="3744" y="2976"/>
              <a:ext cx="1" cy="528"/>
              <a:chOff x="480" y="3312"/>
              <a:chExt cx="0" cy="528"/>
            </a:xfrm>
          </p:grpSpPr>
          <p:sp>
            <p:nvSpPr>
              <p:cNvPr id="82063" name="Line 78"/>
              <p:cNvSpPr>
                <a:spLocks noChangeShapeType="1"/>
              </p:cNvSpPr>
              <p:nvPr/>
            </p:nvSpPr>
            <p:spPr bwMode="auto">
              <a:xfrm rot="-5400000">
                <a:off x="432" y="3792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64" name="Line 79"/>
              <p:cNvSpPr>
                <a:spLocks noChangeShapeType="1"/>
              </p:cNvSpPr>
              <p:nvPr/>
            </p:nvSpPr>
            <p:spPr bwMode="auto">
              <a:xfrm rot="-5400000">
                <a:off x="432" y="3648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65" name="Line 80"/>
              <p:cNvSpPr>
                <a:spLocks noChangeShapeType="1"/>
              </p:cNvSpPr>
              <p:nvPr/>
            </p:nvSpPr>
            <p:spPr bwMode="auto">
              <a:xfrm rot="-5400000">
                <a:off x="432" y="3504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66" name="Line 81"/>
              <p:cNvSpPr>
                <a:spLocks noChangeShapeType="1"/>
              </p:cNvSpPr>
              <p:nvPr/>
            </p:nvSpPr>
            <p:spPr bwMode="auto">
              <a:xfrm rot="-5400000">
                <a:off x="432" y="3360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1955" name="Group 82"/>
          <p:cNvGrpSpPr>
            <a:grpSpLocks/>
          </p:cNvGrpSpPr>
          <p:nvPr/>
        </p:nvGrpSpPr>
        <p:grpSpPr bwMode="auto">
          <a:xfrm rot="5400000">
            <a:off x="2971006" y="2258219"/>
            <a:ext cx="192088" cy="146050"/>
            <a:chOff x="3216" y="2736"/>
            <a:chExt cx="336" cy="96"/>
          </a:xfrm>
        </p:grpSpPr>
        <p:sp>
          <p:nvSpPr>
            <p:cNvPr id="82059" name="Line 8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60" name="Line 8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56" name="Group 85"/>
          <p:cNvGrpSpPr>
            <a:grpSpLocks/>
          </p:cNvGrpSpPr>
          <p:nvPr/>
        </p:nvGrpSpPr>
        <p:grpSpPr bwMode="auto">
          <a:xfrm rot="5400000">
            <a:off x="2971006" y="1907382"/>
            <a:ext cx="192087" cy="146050"/>
            <a:chOff x="3216" y="2736"/>
            <a:chExt cx="336" cy="96"/>
          </a:xfrm>
        </p:grpSpPr>
        <p:sp>
          <p:nvSpPr>
            <p:cNvPr id="82057" name="Line 86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8" name="Line 87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57" name="Group 88"/>
          <p:cNvGrpSpPr>
            <a:grpSpLocks/>
          </p:cNvGrpSpPr>
          <p:nvPr/>
        </p:nvGrpSpPr>
        <p:grpSpPr bwMode="auto">
          <a:xfrm rot="5400000">
            <a:off x="2971006" y="1466057"/>
            <a:ext cx="192087" cy="146050"/>
            <a:chOff x="3216" y="2736"/>
            <a:chExt cx="336" cy="96"/>
          </a:xfrm>
        </p:grpSpPr>
        <p:sp>
          <p:nvSpPr>
            <p:cNvPr id="82055" name="Line 8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6" name="Line 9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58" name="Group 91"/>
          <p:cNvGrpSpPr>
            <a:grpSpLocks/>
          </p:cNvGrpSpPr>
          <p:nvPr/>
        </p:nvGrpSpPr>
        <p:grpSpPr bwMode="auto">
          <a:xfrm rot="5400000">
            <a:off x="2971006" y="1113632"/>
            <a:ext cx="192087" cy="146050"/>
            <a:chOff x="3216" y="2736"/>
            <a:chExt cx="336" cy="96"/>
          </a:xfrm>
        </p:grpSpPr>
        <p:sp>
          <p:nvSpPr>
            <p:cNvPr id="82053" name="Line 9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4" name="Line 9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59" name="Line 94"/>
          <p:cNvSpPr>
            <a:spLocks noChangeShapeType="1"/>
          </p:cNvSpPr>
          <p:nvPr/>
        </p:nvSpPr>
        <p:spPr bwMode="auto">
          <a:xfrm rot="-5400000">
            <a:off x="2971006" y="2331244"/>
            <a:ext cx="192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60" name="Line 95"/>
          <p:cNvSpPr>
            <a:spLocks noChangeShapeType="1"/>
          </p:cNvSpPr>
          <p:nvPr/>
        </p:nvSpPr>
        <p:spPr bwMode="auto">
          <a:xfrm rot="-5400000">
            <a:off x="2971006" y="1980407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61" name="Line 96"/>
          <p:cNvSpPr>
            <a:spLocks noChangeShapeType="1"/>
          </p:cNvSpPr>
          <p:nvPr/>
        </p:nvSpPr>
        <p:spPr bwMode="auto">
          <a:xfrm rot="-5400000">
            <a:off x="2971006" y="1539082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1962" name="Line 97"/>
          <p:cNvSpPr>
            <a:spLocks noChangeShapeType="1"/>
          </p:cNvSpPr>
          <p:nvPr/>
        </p:nvSpPr>
        <p:spPr bwMode="auto">
          <a:xfrm rot="-5400000">
            <a:off x="2971006" y="1186657"/>
            <a:ext cx="1920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63" name="Group 98"/>
          <p:cNvGrpSpPr>
            <a:grpSpLocks/>
          </p:cNvGrpSpPr>
          <p:nvPr/>
        </p:nvGrpSpPr>
        <p:grpSpPr bwMode="auto">
          <a:xfrm rot="5400000">
            <a:off x="3683001" y="5424487"/>
            <a:ext cx="139700" cy="200025"/>
            <a:chOff x="3696" y="2016"/>
            <a:chExt cx="96" cy="131"/>
          </a:xfrm>
        </p:grpSpPr>
        <p:grpSp>
          <p:nvGrpSpPr>
            <p:cNvPr id="82049" name="Group 99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51" name="Line 10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52" name="Line 10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50" name="Line 102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64" name="Group 103"/>
          <p:cNvGrpSpPr>
            <a:grpSpLocks/>
          </p:cNvGrpSpPr>
          <p:nvPr/>
        </p:nvGrpSpPr>
        <p:grpSpPr bwMode="auto">
          <a:xfrm rot="5400000">
            <a:off x="4875213" y="5422900"/>
            <a:ext cx="139700" cy="200025"/>
            <a:chOff x="3696" y="2016"/>
            <a:chExt cx="96" cy="131"/>
          </a:xfrm>
        </p:grpSpPr>
        <p:grpSp>
          <p:nvGrpSpPr>
            <p:cNvPr id="82045" name="Group 104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47" name="Line 10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48" name="Line 10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46" name="Line 107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65" name="Group 108"/>
          <p:cNvGrpSpPr>
            <a:grpSpLocks/>
          </p:cNvGrpSpPr>
          <p:nvPr/>
        </p:nvGrpSpPr>
        <p:grpSpPr bwMode="auto">
          <a:xfrm rot="-5400000" flipH="1" flipV="1">
            <a:off x="4208463" y="5272088"/>
            <a:ext cx="211137" cy="293687"/>
            <a:chOff x="1827" y="2496"/>
            <a:chExt cx="93" cy="96"/>
          </a:xfrm>
        </p:grpSpPr>
        <p:sp>
          <p:nvSpPr>
            <p:cNvPr id="8204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44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66" name="Group 111"/>
          <p:cNvGrpSpPr>
            <a:grpSpLocks/>
          </p:cNvGrpSpPr>
          <p:nvPr/>
        </p:nvGrpSpPr>
        <p:grpSpPr bwMode="auto">
          <a:xfrm rot="10800000" flipH="1">
            <a:off x="6294438" y="1654175"/>
            <a:ext cx="219075" cy="280988"/>
            <a:chOff x="1827" y="2496"/>
            <a:chExt cx="93" cy="96"/>
          </a:xfrm>
        </p:grpSpPr>
        <p:sp>
          <p:nvSpPr>
            <p:cNvPr id="8204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82042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67" name="Group 114"/>
          <p:cNvGrpSpPr>
            <a:grpSpLocks/>
          </p:cNvGrpSpPr>
          <p:nvPr/>
        </p:nvGrpSpPr>
        <p:grpSpPr bwMode="auto">
          <a:xfrm rot="5400000" flipH="1">
            <a:off x="3327400" y="908050"/>
            <a:ext cx="211138" cy="293688"/>
            <a:chOff x="1827" y="2496"/>
            <a:chExt cx="93" cy="96"/>
          </a:xfrm>
        </p:grpSpPr>
        <p:sp>
          <p:nvSpPr>
            <p:cNvPr id="8203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82040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68" name="Group 117"/>
          <p:cNvGrpSpPr>
            <a:grpSpLocks/>
          </p:cNvGrpSpPr>
          <p:nvPr/>
        </p:nvGrpSpPr>
        <p:grpSpPr bwMode="auto">
          <a:xfrm rot="5400000">
            <a:off x="3829844" y="850106"/>
            <a:ext cx="141288" cy="200025"/>
            <a:chOff x="3696" y="2016"/>
            <a:chExt cx="96" cy="131"/>
          </a:xfrm>
        </p:grpSpPr>
        <p:grpSp>
          <p:nvGrpSpPr>
            <p:cNvPr id="82035" name="Group 1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37" name="Line 1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38" name="Line 1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36" name="Line 1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69" name="Group 122"/>
          <p:cNvGrpSpPr>
            <a:grpSpLocks/>
          </p:cNvGrpSpPr>
          <p:nvPr/>
        </p:nvGrpSpPr>
        <p:grpSpPr bwMode="auto">
          <a:xfrm flipV="1">
            <a:off x="4900613" y="949325"/>
            <a:ext cx="585787" cy="227013"/>
            <a:chOff x="3696" y="2016"/>
            <a:chExt cx="384" cy="155"/>
          </a:xfrm>
        </p:grpSpPr>
        <p:grpSp>
          <p:nvGrpSpPr>
            <p:cNvPr id="82029" name="Group 123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8203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82034" name="Line 12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030" name="Group 126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8203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82032" name="Line 1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1970" name="Group 129"/>
          <p:cNvGrpSpPr>
            <a:grpSpLocks/>
          </p:cNvGrpSpPr>
          <p:nvPr/>
        </p:nvGrpSpPr>
        <p:grpSpPr bwMode="auto">
          <a:xfrm rot="5400000">
            <a:off x="5957094" y="850106"/>
            <a:ext cx="141288" cy="200025"/>
            <a:chOff x="3696" y="2016"/>
            <a:chExt cx="96" cy="131"/>
          </a:xfrm>
        </p:grpSpPr>
        <p:grpSp>
          <p:nvGrpSpPr>
            <p:cNvPr id="82025" name="Group 13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27" name="Line 1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28" name="Line 1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26" name="Line 13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71" name="Group 134"/>
          <p:cNvGrpSpPr>
            <a:grpSpLocks/>
          </p:cNvGrpSpPr>
          <p:nvPr/>
        </p:nvGrpSpPr>
        <p:grpSpPr bwMode="auto">
          <a:xfrm rot="5400000">
            <a:off x="5957094" y="2609056"/>
            <a:ext cx="141288" cy="200025"/>
            <a:chOff x="3696" y="2016"/>
            <a:chExt cx="96" cy="131"/>
          </a:xfrm>
        </p:grpSpPr>
        <p:grpSp>
          <p:nvGrpSpPr>
            <p:cNvPr id="82021" name="Group 13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2023" name="Line 13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024" name="Line 13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22" name="Line 13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72" name="Group 139"/>
          <p:cNvGrpSpPr>
            <a:grpSpLocks/>
          </p:cNvGrpSpPr>
          <p:nvPr/>
        </p:nvGrpSpPr>
        <p:grpSpPr bwMode="auto">
          <a:xfrm flipH="1" flipV="1">
            <a:off x="4606925" y="2709863"/>
            <a:ext cx="220663" cy="773112"/>
            <a:chOff x="2880" y="1920"/>
            <a:chExt cx="144" cy="528"/>
          </a:xfrm>
        </p:grpSpPr>
        <p:sp>
          <p:nvSpPr>
            <p:cNvPr id="82013" name="Line 140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4" name="Rectangle 141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82015" name="Line 142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6" name="Line 143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7" name="Line 144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8" name="Line 145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9" name="Line 146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20" name="Line 147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73" name="Line 148"/>
          <p:cNvSpPr>
            <a:spLocks noChangeShapeType="1"/>
          </p:cNvSpPr>
          <p:nvPr/>
        </p:nvSpPr>
        <p:spPr bwMode="auto">
          <a:xfrm>
            <a:off x="4722813" y="2709863"/>
            <a:ext cx="0" cy="77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74" name="Group 149"/>
          <p:cNvGrpSpPr>
            <a:grpSpLocks/>
          </p:cNvGrpSpPr>
          <p:nvPr/>
        </p:nvGrpSpPr>
        <p:grpSpPr bwMode="auto">
          <a:xfrm rot="-5400000" flipH="1" flipV="1">
            <a:off x="3327400" y="2457450"/>
            <a:ext cx="211138" cy="293688"/>
            <a:chOff x="1827" y="2496"/>
            <a:chExt cx="93" cy="96"/>
          </a:xfrm>
        </p:grpSpPr>
        <p:sp>
          <p:nvSpPr>
            <p:cNvPr id="8201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2" name="Line 151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75" name="Rectangle 152"/>
          <p:cNvSpPr>
            <a:spLocks noChangeArrowheads="1"/>
          </p:cNvSpPr>
          <p:nvPr/>
        </p:nvSpPr>
        <p:spPr bwMode="auto">
          <a:xfrm rot="16200000" flipV="1">
            <a:off x="4113212" y="930276"/>
            <a:ext cx="328613" cy="366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sp>
        <p:nvSpPr>
          <p:cNvPr id="81976" name="Rectangle 153"/>
          <p:cNvSpPr>
            <a:spLocks noChangeArrowheads="1"/>
          </p:cNvSpPr>
          <p:nvPr/>
        </p:nvSpPr>
        <p:spPr bwMode="auto">
          <a:xfrm rot="16200000" flipV="1">
            <a:off x="4479925" y="930275"/>
            <a:ext cx="328613" cy="366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grpSp>
        <p:nvGrpSpPr>
          <p:cNvPr id="81977" name="Group 154"/>
          <p:cNvGrpSpPr>
            <a:grpSpLocks/>
          </p:cNvGrpSpPr>
          <p:nvPr/>
        </p:nvGrpSpPr>
        <p:grpSpPr bwMode="auto">
          <a:xfrm rot="-5400000" flipH="1" flipV="1">
            <a:off x="4145757" y="1107281"/>
            <a:ext cx="115888" cy="219075"/>
            <a:chOff x="1827" y="2496"/>
            <a:chExt cx="93" cy="96"/>
          </a:xfrm>
        </p:grpSpPr>
        <p:sp>
          <p:nvSpPr>
            <p:cNvPr id="8200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10" name="Line 15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78" name="Group 157"/>
          <p:cNvGrpSpPr>
            <a:grpSpLocks/>
          </p:cNvGrpSpPr>
          <p:nvPr/>
        </p:nvGrpSpPr>
        <p:grpSpPr bwMode="auto">
          <a:xfrm rot="16200000" flipH="1">
            <a:off x="4659313" y="1106487"/>
            <a:ext cx="115888" cy="220663"/>
            <a:chOff x="1827" y="2496"/>
            <a:chExt cx="93" cy="96"/>
          </a:xfrm>
        </p:grpSpPr>
        <p:sp>
          <p:nvSpPr>
            <p:cNvPr id="8200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8" name="Line 15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79" name="Text Box 160"/>
          <p:cNvSpPr txBox="1">
            <a:spLocks noChangeArrowheads="1"/>
          </p:cNvSpPr>
          <p:nvPr/>
        </p:nvSpPr>
        <p:spPr bwMode="auto">
          <a:xfrm rot="10800000" flipV="1">
            <a:off x="4056063" y="963613"/>
            <a:ext cx="47783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sp>
        <p:nvSpPr>
          <p:cNvPr id="81980" name="Text Box 161"/>
          <p:cNvSpPr txBox="1">
            <a:spLocks noChangeArrowheads="1"/>
          </p:cNvSpPr>
          <p:nvPr/>
        </p:nvSpPr>
        <p:spPr bwMode="auto">
          <a:xfrm rot="10800000" flipV="1">
            <a:off x="4422775" y="963613"/>
            <a:ext cx="4778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" charset="0"/>
              </a:rPr>
              <a:t>LAV</a:t>
            </a:r>
          </a:p>
        </p:txBody>
      </p:sp>
      <p:sp>
        <p:nvSpPr>
          <p:cNvPr id="81981" name="Line 162"/>
          <p:cNvSpPr>
            <a:spLocks noChangeShapeType="1"/>
          </p:cNvSpPr>
          <p:nvPr/>
        </p:nvSpPr>
        <p:spPr bwMode="auto">
          <a:xfrm>
            <a:off x="4827588" y="949325"/>
            <a:ext cx="0" cy="1760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82" name="Group 163"/>
          <p:cNvGrpSpPr>
            <a:grpSpLocks/>
          </p:cNvGrpSpPr>
          <p:nvPr/>
        </p:nvGrpSpPr>
        <p:grpSpPr bwMode="auto">
          <a:xfrm rot="-5400000" flipH="1" flipV="1">
            <a:off x="5014913" y="2457450"/>
            <a:ext cx="211138" cy="293687"/>
            <a:chOff x="1827" y="2496"/>
            <a:chExt cx="93" cy="96"/>
          </a:xfrm>
        </p:grpSpPr>
        <p:sp>
          <p:nvSpPr>
            <p:cNvPr id="8200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6" name="Line 165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83" name="Line 166"/>
          <p:cNvSpPr>
            <a:spLocks noChangeShapeType="1"/>
          </p:cNvSpPr>
          <p:nvPr/>
        </p:nvSpPr>
        <p:spPr bwMode="auto">
          <a:xfrm flipH="1">
            <a:off x="4827588" y="1582738"/>
            <a:ext cx="1685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84" name="Group 167"/>
          <p:cNvGrpSpPr>
            <a:grpSpLocks/>
          </p:cNvGrpSpPr>
          <p:nvPr/>
        </p:nvGrpSpPr>
        <p:grpSpPr bwMode="auto">
          <a:xfrm rot="-5400000" flipH="1" flipV="1">
            <a:off x="5014913" y="1330325"/>
            <a:ext cx="211138" cy="293687"/>
            <a:chOff x="1827" y="2496"/>
            <a:chExt cx="93" cy="96"/>
          </a:xfrm>
        </p:grpSpPr>
        <p:sp>
          <p:nvSpPr>
            <p:cNvPr id="8200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4" name="Line 16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85" name="Line 170"/>
          <p:cNvSpPr>
            <a:spLocks noChangeShapeType="1"/>
          </p:cNvSpPr>
          <p:nvPr/>
        </p:nvSpPr>
        <p:spPr bwMode="auto">
          <a:xfrm flipH="1">
            <a:off x="3067050" y="1724025"/>
            <a:ext cx="1760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1986" name="Group 171"/>
          <p:cNvGrpSpPr>
            <a:grpSpLocks/>
          </p:cNvGrpSpPr>
          <p:nvPr/>
        </p:nvGrpSpPr>
        <p:grpSpPr bwMode="auto">
          <a:xfrm rot="5400000" flipV="1">
            <a:off x="4501356" y="1472407"/>
            <a:ext cx="211137" cy="292100"/>
            <a:chOff x="1827" y="2496"/>
            <a:chExt cx="93" cy="96"/>
          </a:xfrm>
        </p:grpSpPr>
        <p:sp>
          <p:nvSpPr>
            <p:cNvPr id="8200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2" name="Line 17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1987" name="Group 174"/>
          <p:cNvGrpSpPr>
            <a:grpSpLocks/>
          </p:cNvGrpSpPr>
          <p:nvPr/>
        </p:nvGrpSpPr>
        <p:grpSpPr bwMode="auto">
          <a:xfrm rot="10800000" flipH="1" flipV="1">
            <a:off x="4606925" y="2357438"/>
            <a:ext cx="220663" cy="280987"/>
            <a:chOff x="1827" y="2496"/>
            <a:chExt cx="93" cy="96"/>
          </a:xfrm>
        </p:grpSpPr>
        <p:sp>
          <p:nvSpPr>
            <p:cNvPr id="8199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82000" name="Line 17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1988" name="Text Box 177"/>
          <p:cNvSpPr txBox="1">
            <a:spLocks noChangeArrowheads="1"/>
          </p:cNvSpPr>
          <p:nvPr/>
        </p:nvSpPr>
        <p:spPr bwMode="auto">
          <a:xfrm>
            <a:off x="3213100" y="2005013"/>
            <a:ext cx="146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81989" name="Text Box 178"/>
          <p:cNvSpPr txBox="1">
            <a:spLocks noChangeArrowheads="1"/>
          </p:cNvSpPr>
          <p:nvPr/>
        </p:nvSpPr>
        <p:spPr bwMode="auto">
          <a:xfrm>
            <a:off x="4973638" y="2005013"/>
            <a:ext cx="146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81990" name="Text Box 179"/>
          <p:cNvSpPr txBox="1">
            <a:spLocks noChangeArrowheads="1"/>
          </p:cNvSpPr>
          <p:nvPr/>
        </p:nvSpPr>
        <p:spPr bwMode="auto">
          <a:xfrm>
            <a:off x="3140075" y="1301750"/>
            <a:ext cx="146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Kitchen</a:t>
            </a:r>
          </a:p>
        </p:txBody>
      </p:sp>
      <p:sp>
        <p:nvSpPr>
          <p:cNvPr id="81991" name="Text Box 180"/>
          <p:cNvSpPr txBox="1">
            <a:spLocks noChangeArrowheads="1"/>
          </p:cNvSpPr>
          <p:nvPr/>
        </p:nvSpPr>
        <p:spPr bwMode="auto">
          <a:xfrm>
            <a:off x="4973638" y="1160463"/>
            <a:ext cx="146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Storage</a:t>
            </a:r>
          </a:p>
        </p:txBody>
      </p:sp>
      <p:sp>
        <p:nvSpPr>
          <p:cNvPr id="81992" name="Text Box 181"/>
          <p:cNvSpPr txBox="1">
            <a:spLocks noChangeArrowheads="1"/>
          </p:cNvSpPr>
          <p:nvPr/>
        </p:nvSpPr>
        <p:spPr bwMode="auto">
          <a:xfrm>
            <a:off x="3652838" y="4114800"/>
            <a:ext cx="1760537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Showroom</a:t>
            </a:r>
          </a:p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Open Space</a:t>
            </a:r>
          </a:p>
        </p:txBody>
      </p:sp>
      <p:sp>
        <p:nvSpPr>
          <p:cNvPr id="81993" name="Text Box 182"/>
          <p:cNvSpPr txBox="1">
            <a:spLocks noChangeArrowheads="1"/>
          </p:cNvSpPr>
          <p:nvPr/>
        </p:nvSpPr>
        <p:spPr bwMode="auto">
          <a:xfrm>
            <a:off x="3652838" y="3482975"/>
            <a:ext cx="15414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2nd Floor/Basement</a:t>
            </a:r>
          </a:p>
        </p:txBody>
      </p:sp>
      <p:sp>
        <p:nvSpPr>
          <p:cNvPr id="81994" name="Text Box 183"/>
          <p:cNvSpPr txBox="1">
            <a:spLocks noChangeArrowheads="1"/>
          </p:cNvSpPr>
          <p:nvPr/>
        </p:nvSpPr>
        <p:spPr bwMode="auto">
          <a:xfrm>
            <a:off x="4092575" y="57356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1995" name="Text Box 184"/>
          <p:cNvSpPr txBox="1">
            <a:spLocks noChangeArrowheads="1"/>
          </p:cNvSpPr>
          <p:nvPr/>
        </p:nvSpPr>
        <p:spPr bwMode="auto">
          <a:xfrm>
            <a:off x="6440488" y="320198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81996" name="Text Box 185"/>
          <p:cNvSpPr txBox="1">
            <a:spLocks noChangeArrowheads="1"/>
          </p:cNvSpPr>
          <p:nvPr/>
        </p:nvSpPr>
        <p:spPr bwMode="auto">
          <a:xfrm>
            <a:off x="1600200" y="320198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1997" name="Text Box 186"/>
          <p:cNvSpPr txBox="1">
            <a:spLocks noChangeArrowheads="1"/>
          </p:cNvSpPr>
          <p:nvPr/>
        </p:nvSpPr>
        <p:spPr bwMode="auto">
          <a:xfrm>
            <a:off x="4167188" y="45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81998" name="Rectangle 188"/>
          <p:cNvSpPr>
            <a:spLocks noChangeArrowheads="1"/>
          </p:cNvSpPr>
          <p:nvPr/>
        </p:nvSpPr>
        <p:spPr bwMode="auto">
          <a:xfrm>
            <a:off x="5943600" y="4114800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1st Floor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2A99BDE-DF5E-4128-925B-02329A1A0F14}" type="slidenum">
              <a:rPr lang="en-US"/>
              <a:pPr>
                <a:defRPr/>
              </a:pPr>
              <a:t>276</a:t>
            </a:fld>
            <a:endParaRPr lang="en-US" dirty="0"/>
          </a:p>
        </p:txBody>
      </p:sp>
      <p:sp>
        <p:nvSpPr>
          <p:cNvPr id="82947" name="Rectangle 196"/>
          <p:cNvSpPr>
            <a:spLocks noChangeArrowheads="1"/>
          </p:cNvSpPr>
          <p:nvPr/>
        </p:nvSpPr>
        <p:spPr bwMode="auto">
          <a:xfrm>
            <a:off x="1066800" y="0"/>
            <a:ext cx="6553200" cy="6629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2948" name="Group 197"/>
          <p:cNvGrpSpPr>
            <a:grpSpLocks/>
          </p:cNvGrpSpPr>
          <p:nvPr/>
        </p:nvGrpSpPr>
        <p:grpSpPr bwMode="auto">
          <a:xfrm>
            <a:off x="1524000" y="298450"/>
            <a:ext cx="5748338" cy="5889625"/>
            <a:chOff x="1104" y="192"/>
            <a:chExt cx="3513" cy="3975"/>
          </a:xfrm>
        </p:grpSpPr>
        <p:sp>
          <p:nvSpPr>
            <p:cNvPr id="82949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50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51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52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53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54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55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83141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42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56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83139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40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57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83137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38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58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83135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36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59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60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61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62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63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83133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34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64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83131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32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65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66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67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83127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83129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30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128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68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83110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83125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26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111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3112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83123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24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3113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83121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22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114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115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3116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83117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83119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3120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83118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2969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83106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3108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09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107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70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83102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3104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05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103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71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83098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3100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101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099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72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83094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3096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97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095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73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83092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93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74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75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83090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91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76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83088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89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77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78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79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83084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83086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87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3085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980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83076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7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83078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9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80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81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82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83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81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82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83068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69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83070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1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2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3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4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75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83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84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85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83062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8306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67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3063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8306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65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2986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830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61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87" name="Text Box 123"/>
            <p:cNvSpPr txBox="1">
              <a:spLocks noChangeArrowheads="1"/>
            </p:cNvSpPr>
            <p:nvPr/>
          </p:nvSpPr>
          <p:spPr bwMode="auto">
            <a:xfrm>
              <a:off x="2447" y="2976"/>
              <a:ext cx="1105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82988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89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83054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8305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83059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3055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8305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83057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82990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82991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830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53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92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3"/>
              <a:ext cx="31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82993" name="Text Box 137"/>
            <p:cNvSpPr txBox="1">
              <a:spLocks noChangeArrowheads="1"/>
            </p:cNvSpPr>
            <p:nvPr/>
          </p:nvSpPr>
          <p:spPr bwMode="auto">
            <a:xfrm>
              <a:off x="3215" y="1104"/>
              <a:ext cx="1009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82994" name="Text Box 138"/>
            <p:cNvSpPr txBox="1">
              <a:spLocks noChangeArrowheads="1"/>
            </p:cNvSpPr>
            <p:nvPr/>
          </p:nvSpPr>
          <p:spPr bwMode="auto">
            <a:xfrm>
              <a:off x="2063" y="1104"/>
              <a:ext cx="1009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82995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82996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54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82997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41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82998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41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82999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35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83000" name="Rectangle 144"/>
            <p:cNvSpPr>
              <a:spLocks noChangeArrowheads="1"/>
            </p:cNvSpPr>
            <p:nvPr/>
          </p:nvSpPr>
          <p:spPr bwMode="auto">
            <a:xfrm>
              <a:off x="3936" y="2592"/>
              <a:ext cx="67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Floor</a:t>
              </a:r>
            </a:p>
          </p:txBody>
        </p:sp>
        <p:grpSp>
          <p:nvGrpSpPr>
            <p:cNvPr id="83001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83050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51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02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83048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49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03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83046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47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04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83044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45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005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06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07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08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3009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83026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83032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83042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3043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3033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83040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3041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3034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83038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3039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3035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83036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3037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83027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83028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29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30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3031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3010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83024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25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11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83022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23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12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83020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21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13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83018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019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014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15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16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17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C697E39-49C7-42C2-B162-1541C69BA579}" type="slidenum">
              <a:rPr lang="en-US"/>
              <a:pPr>
                <a:defRPr/>
              </a:pPr>
              <a:t>214</a:t>
            </a:fld>
            <a:endParaRPr lang="en-US" dirty="0"/>
          </a:p>
        </p:txBody>
      </p:sp>
      <p:pic>
        <p:nvPicPr>
          <p:cNvPr id="55299" name="Picture 1026" descr="This is another picture of the front and side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1027"/>
          <p:cNvSpPr txBox="1">
            <a:spLocks noChangeArrowheads="1"/>
          </p:cNvSpPr>
          <p:nvPr/>
        </p:nvSpPr>
        <p:spPr bwMode="auto">
          <a:xfrm>
            <a:off x="1371600" y="4876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5301" name="Text Box 1028"/>
          <p:cNvSpPr txBox="1">
            <a:spLocks noChangeArrowheads="1"/>
          </p:cNvSpPr>
          <p:nvPr/>
        </p:nvSpPr>
        <p:spPr bwMode="auto">
          <a:xfrm>
            <a:off x="6553200" y="4648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55302" name="Line 1029"/>
          <p:cNvSpPr>
            <a:spLocks noChangeShapeType="1"/>
          </p:cNvSpPr>
          <p:nvPr/>
        </p:nvSpPr>
        <p:spPr bwMode="auto">
          <a:xfrm flipV="1">
            <a:off x="1828800" y="3886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5303" name="Line 1030"/>
          <p:cNvSpPr>
            <a:spLocks noChangeShapeType="1"/>
          </p:cNvSpPr>
          <p:nvPr/>
        </p:nvSpPr>
        <p:spPr bwMode="auto">
          <a:xfrm flipH="1" flipV="1">
            <a:off x="5715000" y="3581400"/>
            <a:ext cx="91440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AAB118A-F62A-420A-8D9F-769D902F664B}" type="slidenum">
              <a:rPr lang="en-US"/>
              <a:pPr>
                <a:defRPr/>
              </a:pPr>
              <a:t>277</a:t>
            </a:fld>
            <a:endParaRPr lang="en-US" dirty="0"/>
          </a:p>
        </p:txBody>
      </p:sp>
      <p:sp>
        <p:nvSpPr>
          <p:cNvPr id="83971" name="Rectangle 32"/>
          <p:cNvSpPr>
            <a:spLocks noChangeArrowheads="1"/>
          </p:cNvSpPr>
          <p:nvPr/>
        </p:nvSpPr>
        <p:spPr bwMode="auto">
          <a:xfrm>
            <a:off x="1295400" y="0"/>
            <a:ext cx="67056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972" name="Line 2"/>
          <p:cNvSpPr>
            <a:spLocks noChangeShapeType="1"/>
          </p:cNvSpPr>
          <p:nvPr/>
        </p:nvSpPr>
        <p:spPr bwMode="auto">
          <a:xfrm>
            <a:off x="3429000" y="20574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973" name="Line 3"/>
          <p:cNvSpPr>
            <a:spLocks noChangeShapeType="1"/>
          </p:cNvSpPr>
          <p:nvPr/>
        </p:nvSpPr>
        <p:spPr bwMode="auto">
          <a:xfrm>
            <a:off x="3429000" y="20574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974" name="Line 4"/>
          <p:cNvSpPr>
            <a:spLocks noChangeShapeType="1"/>
          </p:cNvSpPr>
          <p:nvPr/>
        </p:nvSpPr>
        <p:spPr bwMode="auto">
          <a:xfrm>
            <a:off x="6096000" y="20574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3975" name="Line 5"/>
          <p:cNvSpPr>
            <a:spLocks noChangeShapeType="1"/>
          </p:cNvSpPr>
          <p:nvPr/>
        </p:nvSpPr>
        <p:spPr bwMode="auto">
          <a:xfrm>
            <a:off x="3429000" y="51054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3976" name="Group 6"/>
          <p:cNvGrpSpPr>
            <a:grpSpLocks/>
          </p:cNvGrpSpPr>
          <p:nvPr/>
        </p:nvGrpSpPr>
        <p:grpSpPr bwMode="auto">
          <a:xfrm flipH="1" flipV="1">
            <a:off x="5029200" y="2057400"/>
            <a:ext cx="228600" cy="838200"/>
            <a:chOff x="2880" y="1920"/>
            <a:chExt cx="144" cy="528"/>
          </a:xfrm>
        </p:grpSpPr>
        <p:sp>
          <p:nvSpPr>
            <p:cNvPr id="83994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995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83996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997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998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999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000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001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3977" name="Text Box 15"/>
          <p:cNvSpPr txBox="1">
            <a:spLocks noChangeArrowheads="1"/>
          </p:cNvSpPr>
          <p:nvPr/>
        </p:nvSpPr>
        <p:spPr bwMode="auto">
          <a:xfrm>
            <a:off x="4572000" y="29718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83978" name="Text Box 16"/>
          <p:cNvSpPr txBox="1">
            <a:spLocks noChangeArrowheads="1"/>
          </p:cNvSpPr>
          <p:nvPr/>
        </p:nvSpPr>
        <p:spPr bwMode="auto">
          <a:xfrm>
            <a:off x="4038600" y="39624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83979" name="Group 17"/>
          <p:cNvGrpSpPr>
            <a:grpSpLocks/>
          </p:cNvGrpSpPr>
          <p:nvPr/>
        </p:nvGrpSpPr>
        <p:grpSpPr bwMode="auto">
          <a:xfrm rot="5400000">
            <a:off x="4849019" y="5001419"/>
            <a:ext cx="152400" cy="207962"/>
            <a:chOff x="3696" y="2016"/>
            <a:chExt cx="96" cy="131"/>
          </a:xfrm>
        </p:grpSpPr>
        <p:grpSp>
          <p:nvGrpSpPr>
            <p:cNvPr id="83990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3992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93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991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3980" name="Group 22"/>
          <p:cNvGrpSpPr>
            <a:grpSpLocks/>
          </p:cNvGrpSpPr>
          <p:nvPr/>
        </p:nvGrpSpPr>
        <p:grpSpPr bwMode="auto">
          <a:xfrm rot="5400000">
            <a:off x="4752182" y="1953418"/>
            <a:ext cx="152400" cy="207963"/>
            <a:chOff x="3696" y="2016"/>
            <a:chExt cx="96" cy="131"/>
          </a:xfrm>
        </p:grpSpPr>
        <p:grpSp>
          <p:nvGrpSpPr>
            <p:cNvPr id="83986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3988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89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987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3981" name="Text Box 27"/>
          <p:cNvSpPr txBox="1">
            <a:spLocks noChangeArrowheads="1"/>
          </p:cNvSpPr>
          <p:nvPr/>
        </p:nvSpPr>
        <p:spPr bwMode="auto">
          <a:xfrm>
            <a:off x="4343400" y="5334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3982" name="Text Box 28"/>
          <p:cNvSpPr txBox="1">
            <a:spLocks noChangeArrowheads="1"/>
          </p:cNvSpPr>
          <p:nvPr/>
        </p:nvSpPr>
        <p:spPr bwMode="auto">
          <a:xfrm>
            <a:off x="4343400" y="1219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83983" name="Text Box 29"/>
          <p:cNvSpPr txBox="1">
            <a:spLocks noChangeArrowheads="1"/>
          </p:cNvSpPr>
          <p:nvPr/>
        </p:nvSpPr>
        <p:spPr bwMode="auto">
          <a:xfrm>
            <a:off x="6705600" y="3352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83984" name="Text Box 30"/>
          <p:cNvSpPr txBox="1">
            <a:spLocks noChangeArrowheads="1"/>
          </p:cNvSpPr>
          <p:nvPr/>
        </p:nvSpPr>
        <p:spPr bwMode="auto">
          <a:xfrm>
            <a:off x="2133600" y="3276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3985" name="Rectangle 31"/>
          <p:cNvSpPr>
            <a:spLocks noChangeArrowheads="1"/>
          </p:cNvSpPr>
          <p:nvPr/>
        </p:nvSpPr>
        <p:spPr bwMode="auto">
          <a:xfrm>
            <a:off x="7010400" y="477361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0C40768-0323-4369-ABDA-801B9904A344}" type="slidenum">
              <a:rPr lang="en-US"/>
              <a:pPr>
                <a:defRPr/>
              </a:pPr>
              <a:t>278</a:t>
            </a:fld>
            <a:endParaRPr lang="en-US" dirty="0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MILL BUILDING-- 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37890" name="Object 5" descr="This is a picture of the burn time clock showing 18 minutes"/>
          <p:cNvGraphicFramePr>
            <a:graphicFrameLocks noGrp="1" noChangeAspect="1"/>
          </p:cNvGraphicFramePr>
          <p:nvPr>
            <p:ph type="subTitle" idx="4294967295"/>
            <p:extLst>
              <p:ext uri="{D42A27DB-BD31-4B8C-83A1-F6EECF244321}">
                <p14:modId xmlns:p14="http://schemas.microsoft.com/office/powerpoint/2010/main" val="683863249"/>
              </p:ext>
            </p:extLst>
          </p:nvPr>
        </p:nvGraphicFramePr>
        <p:xfrm>
          <a:off x="1143000" y="2895600"/>
          <a:ext cx="6777038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7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6777038" cy="1265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6824663" y="25431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F7DE5CD-8EBA-410F-A909-73B43CE09C47}" type="slidenum">
              <a:rPr lang="en-US"/>
              <a:pPr>
                <a:defRPr/>
              </a:pPr>
              <a:t>279</a:t>
            </a:fld>
            <a:endParaRPr lang="en-US" dirty="0"/>
          </a:p>
        </p:txBody>
      </p:sp>
      <p:pic>
        <p:nvPicPr>
          <p:cNvPr id="38916" name="Picture 3" descr="This is a picture of the front and side of the same sewing factory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7010400" y="4495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2590800" y="4572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8914" name="Object 5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666671"/>
              </p:ext>
            </p:extLst>
          </p:nvPr>
        </p:nvGraphicFramePr>
        <p:xfrm>
          <a:off x="1296988" y="5740400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6988" y="5740400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6015038" y="5400675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EF2C3FB-F817-438A-B017-F2062E1B16D4}" type="slidenum">
              <a:rPr lang="en-US"/>
              <a:pPr>
                <a:defRPr/>
              </a:pPr>
              <a:t>280</a:t>
            </a:fld>
            <a:endParaRPr lang="en-US" dirty="0"/>
          </a:p>
        </p:txBody>
      </p:sp>
      <p:pic>
        <p:nvPicPr>
          <p:cNvPr id="39940" name="Picture 3" descr="This is a picture of the back of the same sewing factory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4290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39942" name="Text Box 4"/>
          <p:cNvSpPr txBox="1">
            <a:spLocks noChangeArrowheads="1"/>
          </p:cNvSpPr>
          <p:nvPr/>
        </p:nvSpPr>
        <p:spPr bwMode="auto">
          <a:xfrm>
            <a:off x="7239000" y="3962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graphicFrame>
        <p:nvGraphicFramePr>
          <p:cNvPr id="39938" name="Object 7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826248"/>
              </p:ext>
            </p:extLst>
          </p:nvPr>
        </p:nvGraphicFramePr>
        <p:xfrm>
          <a:off x="1282700" y="5716588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5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5716588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6000750" y="534828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E4681C9-9ECA-41A8-8192-53F6A3C1258E}" type="slidenum">
              <a:rPr lang="en-US"/>
              <a:pPr>
                <a:defRPr/>
              </a:pPr>
              <a:t>281</a:t>
            </a:fld>
            <a:endParaRPr lang="en-US" dirty="0"/>
          </a:p>
        </p:txBody>
      </p:sp>
      <p:pic>
        <p:nvPicPr>
          <p:cNvPr id="40964" name="Picture 3" descr="This is a picture of the front and other side of the same sewing factory on fire for 18 minut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1600200" y="4191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58674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5929313" y="5367338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  <p:graphicFrame>
        <p:nvGraphicFramePr>
          <p:cNvPr id="40962" name="Object 64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67288"/>
              </p:ext>
            </p:extLst>
          </p:nvPr>
        </p:nvGraphicFramePr>
        <p:xfrm>
          <a:off x="1201738" y="5726113"/>
          <a:ext cx="5808662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9" name="Chart" r:id="rId5" imgW="5829300" imgH="1047902" progId="MSGraph.Chart.8">
                  <p:embed/>
                </p:oleObj>
              </mc:Choice>
              <mc:Fallback>
                <p:oleObj name="Chart" r:id="rId5" imgW="5829300" imgH="1047902" progId="MSGraph.Chart.8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738" y="5726113"/>
                        <a:ext cx="5808662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30B4587-8E0E-4487-A092-FF76C2131E44}" type="slidenum">
              <a:rPr lang="en-US"/>
              <a:pPr>
                <a:defRPr/>
              </a:pPr>
              <a:t>282</a:t>
            </a:fld>
            <a:endParaRPr lang="en-US" dirty="0"/>
          </a:p>
        </p:txBody>
      </p:sp>
      <p:sp>
        <p:nvSpPr>
          <p:cNvPr id="41988" name="Rectangle 66"/>
          <p:cNvSpPr>
            <a:spLocks noChangeArrowheads="1"/>
          </p:cNvSpPr>
          <p:nvPr/>
        </p:nvSpPr>
        <p:spPr bwMode="auto">
          <a:xfrm>
            <a:off x="1828800" y="0"/>
            <a:ext cx="5715000" cy="5715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989" name="Rectangle 37"/>
          <p:cNvSpPr>
            <a:spLocks noChangeArrowheads="1"/>
          </p:cNvSpPr>
          <p:nvPr/>
        </p:nvSpPr>
        <p:spPr bwMode="auto">
          <a:xfrm>
            <a:off x="6172200" y="3962400"/>
            <a:ext cx="1154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Basement</a:t>
            </a:r>
          </a:p>
        </p:txBody>
      </p:sp>
      <p:grpSp>
        <p:nvGrpSpPr>
          <p:cNvPr id="41990" name="Group 67"/>
          <p:cNvGrpSpPr>
            <a:grpSpLocks/>
          </p:cNvGrpSpPr>
          <p:nvPr/>
        </p:nvGrpSpPr>
        <p:grpSpPr bwMode="auto">
          <a:xfrm>
            <a:off x="2286000" y="304800"/>
            <a:ext cx="4727575" cy="5257800"/>
            <a:chOff x="1466" y="192"/>
            <a:chExt cx="3172" cy="3552"/>
          </a:xfrm>
        </p:grpSpPr>
        <p:sp>
          <p:nvSpPr>
            <p:cNvPr id="41992" name="Line 2"/>
            <p:cNvSpPr>
              <a:spLocks noChangeShapeType="1"/>
            </p:cNvSpPr>
            <p:nvPr/>
          </p:nvSpPr>
          <p:spPr bwMode="auto">
            <a:xfrm>
              <a:off x="2234" y="576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3" name="Line 3"/>
            <p:cNvSpPr>
              <a:spLocks noChangeShapeType="1"/>
            </p:cNvSpPr>
            <p:nvPr/>
          </p:nvSpPr>
          <p:spPr bwMode="auto">
            <a:xfrm>
              <a:off x="3914" y="177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4" name="Line 4"/>
            <p:cNvSpPr>
              <a:spLocks noChangeShapeType="1"/>
            </p:cNvSpPr>
            <p:nvPr/>
          </p:nvSpPr>
          <p:spPr bwMode="auto">
            <a:xfrm>
              <a:off x="3914" y="1776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5" name="Line 5"/>
            <p:cNvSpPr>
              <a:spLocks noChangeShapeType="1"/>
            </p:cNvSpPr>
            <p:nvPr/>
          </p:nvSpPr>
          <p:spPr bwMode="auto">
            <a:xfrm>
              <a:off x="2234" y="3696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1996" name="Group 6"/>
            <p:cNvGrpSpPr>
              <a:grpSpLocks/>
            </p:cNvGrpSpPr>
            <p:nvPr/>
          </p:nvGrpSpPr>
          <p:grpSpPr bwMode="auto">
            <a:xfrm flipH="1" flipV="1">
              <a:off x="3242" y="1776"/>
              <a:ext cx="144" cy="528"/>
              <a:chOff x="2880" y="1920"/>
              <a:chExt cx="144" cy="528"/>
            </a:xfrm>
          </p:grpSpPr>
          <p:sp>
            <p:nvSpPr>
              <p:cNvPr id="42045" name="Line 7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46" name="Rectangle 8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42047" name="Line 9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48" name="Line 10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49" name="Line 11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50" name="Line 12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51" name="Line 13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52" name="Line 14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1997" name="Text Box 15"/>
            <p:cNvSpPr txBox="1">
              <a:spLocks noChangeArrowheads="1"/>
            </p:cNvSpPr>
            <p:nvPr/>
          </p:nvSpPr>
          <p:spPr bwMode="auto">
            <a:xfrm>
              <a:off x="2714" y="2352"/>
              <a:ext cx="1104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</a:t>
              </a:r>
              <a:r>
                <a:rPr lang="en-US" sz="1400" b="1" baseline="30000" dirty="0">
                  <a:latin typeface="Arial" charset="0"/>
                </a:rPr>
                <a:t>  </a:t>
              </a:r>
              <a:r>
                <a:rPr lang="en-US" sz="1400" b="1" dirty="0">
                  <a:latin typeface="Arial" charset="0"/>
                </a:rPr>
                <a:t> Floor</a:t>
              </a:r>
            </a:p>
          </p:txBody>
        </p:sp>
        <p:sp>
          <p:nvSpPr>
            <p:cNvPr id="41998" name="Text Box 16"/>
            <p:cNvSpPr txBox="1">
              <a:spLocks noChangeArrowheads="1"/>
            </p:cNvSpPr>
            <p:nvPr/>
          </p:nvSpPr>
          <p:spPr bwMode="auto">
            <a:xfrm>
              <a:off x="2762" y="2736"/>
              <a:ext cx="100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Storage </a:t>
              </a:r>
            </a:p>
          </p:txBody>
        </p:sp>
        <p:sp>
          <p:nvSpPr>
            <p:cNvPr id="41999" name="Text Box 17"/>
            <p:cNvSpPr txBox="1">
              <a:spLocks noChangeArrowheads="1"/>
            </p:cNvSpPr>
            <p:nvPr/>
          </p:nvSpPr>
          <p:spPr bwMode="auto">
            <a:xfrm>
              <a:off x="3482" y="1632"/>
              <a:ext cx="624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Furnace</a:t>
              </a:r>
            </a:p>
          </p:txBody>
        </p:sp>
        <p:sp>
          <p:nvSpPr>
            <p:cNvPr id="42000" name="Line 18"/>
            <p:cNvSpPr>
              <a:spLocks noChangeShapeType="1"/>
            </p:cNvSpPr>
            <p:nvPr/>
          </p:nvSpPr>
          <p:spPr bwMode="auto">
            <a:xfrm>
              <a:off x="3674" y="201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1" name="Line 19"/>
            <p:cNvSpPr>
              <a:spLocks noChangeShapeType="1"/>
            </p:cNvSpPr>
            <p:nvPr/>
          </p:nvSpPr>
          <p:spPr bwMode="auto">
            <a:xfrm>
              <a:off x="3674" y="177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02" name="Group 20"/>
            <p:cNvGrpSpPr>
              <a:grpSpLocks/>
            </p:cNvGrpSpPr>
            <p:nvPr/>
          </p:nvGrpSpPr>
          <p:grpSpPr bwMode="auto">
            <a:xfrm rot="5400000">
              <a:off x="2635" y="3630"/>
              <a:ext cx="96" cy="131"/>
              <a:chOff x="3696" y="2016"/>
              <a:chExt cx="96" cy="131"/>
            </a:xfrm>
          </p:grpSpPr>
          <p:grpSp>
            <p:nvGrpSpPr>
              <p:cNvPr id="42041" name="Group 2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43" name="Line 2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44" name="Line 2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42" name="Line 2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03" name="Group 25"/>
            <p:cNvGrpSpPr>
              <a:grpSpLocks/>
            </p:cNvGrpSpPr>
            <p:nvPr/>
          </p:nvGrpSpPr>
          <p:grpSpPr bwMode="auto">
            <a:xfrm rot="5400000">
              <a:off x="3416" y="3629"/>
              <a:ext cx="96" cy="131"/>
              <a:chOff x="3696" y="2016"/>
              <a:chExt cx="96" cy="131"/>
            </a:xfrm>
          </p:grpSpPr>
          <p:grpSp>
            <p:nvGrpSpPr>
              <p:cNvPr id="42037" name="Group 2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39" name="Line 2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40" name="Line 2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38" name="Line 2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04" name="Line 30"/>
            <p:cNvSpPr>
              <a:spLocks noChangeShapeType="1"/>
            </p:cNvSpPr>
            <p:nvPr/>
          </p:nvSpPr>
          <p:spPr bwMode="auto">
            <a:xfrm>
              <a:off x="2234" y="576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5" name="Line 31"/>
            <p:cNvSpPr>
              <a:spLocks noChangeShapeType="1"/>
            </p:cNvSpPr>
            <p:nvPr/>
          </p:nvSpPr>
          <p:spPr bwMode="auto">
            <a:xfrm>
              <a:off x="4490" y="576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6" name="Line 32"/>
            <p:cNvSpPr>
              <a:spLocks noChangeShapeType="1"/>
            </p:cNvSpPr>
            <p:nvPr/>
          </p:nvSpPr>
          <p:spPr bwMode="auto">
            <a:xfrm>
              <a:off x="3674" y="177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7" name="Text Box 33"/>
            <p:cNvSpPr txBox="1">
              <a:spLocks noChangeArrowheads="1"/>
            </p:cNvSpPr>
            <p:nvPr/>
          </p:nvSpPr>
          <p:spPr bwMode="auto">
            <a:xfrm>
              <a:off x="2906" y="3456"/>
              <a:ext cx="484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42008" name="Text Box 34"/>
            <p:cNvSpPr txBox="1">
              <a:spLocks noChangeArrowheads="1"/>
            </p:cNvSpPr>
            <p:nvPr/>
          </p:nvSpPr>
          <p:spPr bwMode="auto">
            <a:xfrm>
              <a:off x="2954" y="192"/>
              <a:ext cx="484" cy="23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42009" name="Text Box 35"/>
            <p:cNvSpPr txBox="1">
              <a:spLocks noChangeArrowheads="1"/>
            </p:cNvSpPr>
            <p:nvPr/>
          </p:nvSpPr>
          <p:spPr bwMode="auto">
            <a:xfrm>
              <a:off x="4154" y="1968"/>
              <a:ext cx="484" cy="23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42010" name="Text Box 36"/>
            <p:cNvSpPr txBox="1">
              <a:spLocks noChangeArrowheads="1"/>
            </p:cNvSpPr>
            <p:nvPr/>
          </p:nvSpPr>
          <p:spPr bwMode="auto">
            <a:xfrm>
              <a:off x="1466" y="1920"/>
              <a:ext cx="477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42011" name="Oval 38"/>
            <p:cNvSpPr>
              <a:spLocks noChangeArrowheads="1"/>
            </p:cNvSpPr>
            <p:nvPr/>
          </p:nvSpPr>
          <p:spPr bwMode="auto">
            <a:xfrm>
              <a:off x="3386" y="2976"/>
              <a:ext cx="288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42012" name="Group 39"/>
            <p:cNvGrpSpPr>
              <a:grpSpLocks/>
            </p:cNvGrpSpPr>
            <p:nvPr/>
          </p:nvGrpSpPr>
          <p:grpSpPr bwMode="auto">
            <a:xfrm>
              <a:off x="2186" y="3168"/>
              <a:ext cx="96" cy="131"/>
              <a:chOff x="3696" y="2016"/>
              <a:chExt cx="96" cy="131"/>
            </a:xfrm>
          </p:grpSpPr>
          <p:grpSp>
            <p:nvGrpSpPr>
              <p:cNvPr id="42033" name="Group 4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35" name="Line 4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36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34" name="Line 4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3" name="Group 44"/>
            <p:cNvGrpSpPr>
              <a:grpSpLocks/>
            </p:cNvGrpSpPr>
            <p:nvPr/>
          </p:nvGrpSpPr>
          <p:grpSpPr bwMode="auto">
            <a:xfrm>
              <a:off x="2186" y="2352"/>
              <a:ext cx="96" cy="131"/>
              <a:chOff x="3696" y="2016"/>
              <a:chExt cx="96" cy="131"/>
            </a:xfrm>
          </p:grpSpPr>
          <p:grpSp>
            <p:nvGrpSpPr>
              <p:cNvPr id="42029" name="Group 4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31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32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30" name="Line 4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4" name="Group 49"/>
            <p:cNvGrpSpPr>
              <a:grpSpLocks/>
            </p:cNvGrpSpPr>
            <p:nvPr/>
          </p:nvGrpSpPr>
          <p:grpSpPr bwMode="auto">
            <a:xfrm>
              <a:off x="2186" y="1776"/>
              <a:ext cx="96" cy="131"/>
              <a:chOff x="3696" y="2016"/>
              <a:chExt cx="96" cy="131"/>
            </a:xfrm>
          </p:grpSpPr>
          <p:grpSp>
            <p:nvGrpSpPr>
              <p:cNvPr id="42025" name="Group 5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27" name="Line 5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28" name="Line 5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26" name="Line 5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5" name="Group 54"/>
            <p:cNvGrpSpPr>
              <a:grpSpLocks/>
            </p:cNvGrpSpPr>
            <p:nvPr/>
          </p:nvGrpSpPr>
          <p:grpSpPr bwMode="auto">
            <a:xfrm>
              <a:off x="3866" y="3264"/>
              <a:ext cx="96" cy="131"/>
              <a:chOff x="3696" y="2016"/>
              <a:chExt cx="96" cy="131"/>
            </a:xfrm>
          </p:grpSpPr>
          <p:grpSp>
            <p:nvGrpSpPr>
              <p:cNvPr id="42021" name="Group 55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23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24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22" name="Line 58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6" name="Group 59"/>
            <p:cNvGrpSpPr>
              <a:grpSpLocks/>
            </p:cNvGrpSpPr>
            <p:nvPr/>
          </p:nvGrpSpPr>
          <p:grpSpPr bwMode="auto">
            <a:xfrm rot="5400000">
              <a:off x="4124" y="1710"/>
              <a:ext cx="96" cy="131"/>
              <a:chOff x="3696" y="2016"/>
              <a:chExt cx="96" cy="131"/>
            </a:xfrm>
          </p:grpSpPr>
          <p:grpSp>
            <p:nvGrpSpPr>
              <p:cNvPr id="42017" name="Group 60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42019" name="Line 6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20" name="Line 6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18" name="Line 63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aphicFrame>
        <p:nvGraphicFramePr>
          <p:cNvPr id="41986" name="Object 64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991113"/>
              </p:ext>
            </p:extLst>
          </p:nvPr>
        </p:nvGraphicFramePr>
        <p:xfrm>
          <a:off x="1828800" y="5697538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3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697538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 Box 65"/>
          <p:cNvSpPr txBox="1">
            <a:spLocks noChangeArrowheads="1"/>
          </p:cNvSpPr>
          <p:nvPr/>
        </p:nvSpPr>
        <p:spPr bwMode="auto">
          <a:xfrm>
            <a:off x="6629400" y="5334000"/>
            <a:ext cx="10890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8F2E41E-D5AB-4790-BCDA-B4378040EB24}" type="slidenum">
              <a:rPr lang="en-US"/>
              <a:pPr>
                <a:defRPr/>
              </a:pPr>
              <a:t>283</a:t>
            </a:fld>
            <a:endParaRPr lang="en-US" dirty="0"/>
          </a:p>
        </p:txBody>
      </p:sp>
      <p:sp>
        <p:nvSpPr>
          <p:cNvPr id="84995" name="Rectangle 189"/>
          <p:cNvSpPr>
            <a:spLocks noChangeArrowheads="1"/>
          </p:cNvSpPr>
          <p:nvPr/>
        </p:nvSpPr>
        <p:spPr bwMode="auto">
          <a:xfrm>
            <a:off x="1295400" y="0"/>
            <a:ext cx="62484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4996" name="Text Box 187"/>
          <p:cNvSpPr txBox="1">
            <a:spLocks noChangeArrowheads="1"/>
          </p:cNvSpPr>
          <p:nvPr/>
        </p:nvSpPr>
        <p:spPr bwMode="auto">
          <a:xfrm>
            <a:off x="8289925" y="3089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84997" name="Line 2"/>
          <p:cNvSpPr>
            <a:spLocks noChangeShapeType="1"/>
          </p:cNvSpPr>
          <p:nvPr/>
        </p:nvSpPr>
        <p:spPr bwMode="auto">
          <a:xfrm>
            <a:off x="3289300" y="960438"/>
            <a:ext cx="0" cy="4672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4998" name="Line 3"/>
          <p:cNvSpPr>
            <a:spLocks noChangeShapeType="1"/>
          </p:cNvSpPr>
          <p:nvPr/>
        </p:nvSpPr>
        <p:spPr bwMode="auto">
          <a:xfrm>
            <a:off x="3289300" y="960438"/>
            <a:ext cx="343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4999" name="Line 4"/>
          <p:cNvSpPr>
            <a:spLocks noChangeShapeType="1"/>
          </p:cNvSpPr>
          <p:nvPr/>
        </p:nvSpPr>
        <p:spPr bwMode="auto">
          <a:xfrm>
            <a:off x="6719888" y="960438"/>
            <a:ext cx="0" cy="179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00" name="Line 5"/>
          <p:cNvSpPr>
            <a:spLocks noChangeShapeType="1"/>
          </p:cNvSpPr>
          <p:nvPr/>
        </p:nvSpPr>
        <p:spPr bwMode="auto">
          <a:xfrm flipH="1">
            <a:off x="3289300" y="2757488"/>
            <a:ext cx="343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01" name="Line 6"/>
          <p:cNvSpPr>
            <a:spLocks noChangeShapeType="1"/>
          </p:cNvSpPr>
          <p:nvPr/>
        </p:nvSpPr>
        <p:spPr bwMode="auto">
          <a:xfrm>
            <a:off x="5843588" y="2757488"/>
            <a:ext cx="0" cy="287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02" name="Line 7"/>
          <p:cNvSpPr>
            <a:spLocks noChangeShapeType="1"/>
          </p:cNvSpPr>
          <p:nvPr/>
        </p:nvSpPr>
        <p:spPr bwMode="auto">
          <a:xfrm>
            <a:off x="3289300" y="5632450"/>
            <a:ext cx="2554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03" name="Group 8"/>
          <p:cNvGrpSpPr>
            <a:grpSpLocks/>
          </p:cNvGrpSpPr>
          <p:nvPr/>
        </p:nvGrpSpPr>
        <p:grpSpPr bwMode="auto">
          <a:xfrm rot="5400000">
            <a:off x="5745163" y="5318125"/>
            <a:ext cx="196850" cy="146050"/>
            <a:chOff x="3216" y="2736"/>
            <a:chExt cx="336" cy="96"/>
          </a:xfrm>
        </p:grpSpPr>
        <p:sp>
          <p:nvSpPr>
            <p:cNvPr id="85181" name="Line 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82" name="Line 1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04" name="Group 11"/>
          <p:cNvGrpSpPr>
            <a:grpSpLocks/>
          </p:cNvGrpSpPr>
          <p:nvPr/>
        </p:nvGrpSpPr>
        <p:grpSpPr bwMode="auto">
          <a:xfrm rot="5400000">
            <a:off x="5745956" y="4958557"/>
            <a:ext cx="195263" cy="146050"/>
            <a:chOff x="3216" y="2736"/>
            <a:chExt cx="336" cy="96"/>
          </a:xfrm>
        </p:grpSpPr>
        <p:sp>
          <p:nvSpPr>
            <p:cNvPr id="85179" name="Line 1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80" name="Line 1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05" name="Group 14"/>
          <p:cNvGrpSpPr>
            <a:grpSpLocks/>
          </p:cNvGrpSpPr>
          <p:nvPr/>
        </p:nvGrpSpPr>
        <p:grpSpPr bwMode="auto">
          <a:xfrm rot="5400000">
            <a:off x="5745957" y="4585494"/>
            <a:ext cx="195262" cy="146050"/>
            <a:chOff x="3216" y="2736"/>
            <a:chExt cx="336" cy="96"/>
          </a:xfrm>
        </p:grpSpPr>
        <p:sp>
          <p:nvSpPr>
            <p:cNvPr id="85177" name="Line 1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78" name="Line 1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06" name="Group 17"/>
          <p:cNvGrpSpPr>
            <a:grpSpLocks/>
          </p:cNvGrpSpPr>
          <p:nvPr/>
        </p:nvGrpSpPr>
        <p:grpSpPr bwMode="auto">
          <a:xfrm rot="5400000">
            <a:off x="5745957" y="4220369"/>
            <a:ext cx="195262" cy="146050"/>
            <a:chOff x="3216" y="2736"/>
            <a:chExt cx="336" cy="96"/>
          </a:xfrm>
        </p:grpSpPr>
        <p:sp>
          <p:nvSpPr>
            <p:cNvPr id="85175" name="Line 1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76" name="Line 1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07" name="Line 20"/>
          <p:cNvSpPr>
            <a:spLocks noChangeShapeType="1"/>
          </p:cNvSpPr>
          <p:nvPr/>
        </p:nvSpPr>
        <p:spPr bwMode="auto">
          <a:xfrm rot="-5400000">
            <a:off x="5745163" y="5391150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08" name="Line 21"/>
          <p:cNvSpPr>
            <a:spLocks noChangeShapeType="1"/>
          </p:cNvSpPr>
          <p:nvPr/>
        </p:nvSpPr>
        <p:spPr bwMode="auto">
          <a:xfrm rot="-5400000">
            <a:off x="5745956" y="5031582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09" name="Line 22"/>
          <p:cNvSpPr>
            <a:spLocks noChangeShapeType="1"/>
          </p:cNvSpPr>
          <p:nvPr/>
        </p:nvSpPr>
        <p:spPr bwMode="auto">
          <a:xfrm rot="-5400000">
            <a:off x="5745957" y="4658519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10" name="Line 23"/>
          <p:cNvSpPr>
            <a:spLocks noChangeShapeType="1"/>
          </p:cNvSpPr>
          <p:nvPr/>
        </p:nvSpPr>
        <p:spPr bwMode="auto">
          <a:xfrm rot="-5400000">
            <a:off x="5745957" y="4293394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11" name="Group 24"/>
          <p:cNvGrpSpPr>
            <a:grpSpLocks/>
          </p:cNvGrpSpPr>
          <p:nvPr/>
        </p:nvGrpSpPr>
        <p:grpSpPr bwMode="auto">
          <a:xfrm rot="5400000">
            <a:off x="5745163" y="3860800"/>
            <a:ext cx="196850" cy="146050"/>
            <a:chOff x="3216" y="2736"/>
            <a:chExt cx="336" cy="96"/>
          </a:xfrm>
        </p:grpSpPr>
        <p:sp>
          <p:nvSpPr>
            <p:cNvPr id="85173" name="Line 25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74" name="Line 26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12" name="Group 27"/>
          <p:cNvGrpSpPr>
            <a:grpSpLocks/>
          </p:cNvGrpSpPr>
          <p:nvPr/>
        </p:nvGrpSpPr>
        <p:grpSpPr bwMode="auto">
          <a:xfrm rot="5400000">
            <a:off x="5745163" y="3429000"/>
            <a:ext cx="196850" cy="146050"/>
            <a:chOff x="3216" y="2736"/>
            <a:chExt cx="336" cy="96"/>
          </a:xfrm>
        </p:grpSpPr>
        <p:sp>
          <p:nvSpPr>
            <p:cNvPr id="85171" name="Line 2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72" name="Line 2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13" name="Line 30"/>
          <p:cNvSpPr>
            <a:spLocks noChangeShapeType="1"/>
          </p:cNvSpPr>
          <p:nvPr/>
        </p:nvSpPr>
        <p:spPr bwMode="auto">
          <a:xfrm rot="-5400000">
            <a:off x="5745163" y="393382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14" name="Line 31"/>
          <p:cNvSpPr>
            <a:spLocks noChangeShapeType="1"/>
          </p:cNvSpPr>
          <p:nvPr/>
        </p:nvSpPr>
        <p:spPr bwMode="auto">
          <a:xfrm rot="-5400000">
            <a:off x="5745163" y="350202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15" name="Group 32"/>
          <p:cNvGrpSpPr>
            <a:grpSpLocks/>
          </p:cNvGrpSpPr>
          <p:nvPr/>
        </p:nvGrpSpPr>
        <p:grpSpPr bwMode="auto">
          <a:xfrm>
            <a:off x="5770563" y="2973388"/>
            <a:ext cx="146050" cy="195262"/>
            <a:chOff x="3696" y="2212"/>
            <a:chExt cx="96" cy="131"/>
          </a:xfrm>
        </p:grpSpPr>
        <p:grpSp>
          <p:nvGrpSpPr>
            <p:cNvPr id="85167" name="Group 33"/>
            <p:cNvGrpSpPr>
              <a:grpSpLocks/>
            </p:cNvGrpSpPr>
            <p:nvPr/>
          </p:nvGrpSpPr>
          <p:grpSpPr bwMode="auto">
            <a:xfrm rot="5400000">
              <a:off x="3678" y="2230"/>
              <a:ext cx="131" cy="96"/>
              <a:chOff x="3216" y="2736"/>
              <a:chExt cx="336" cy="96"/>
            </a:xfrm>
          </p:grpSpPr>
          <p:sp>
            <p:nvSpPr>
              <p:cNvPr id="85169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70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168" name="Line 36"/>
            <p:cNvSpPr>
              <a:spLocks noChangeShapeType="1"/>
            </p:cNvSpPr>
            <p:nvPr/>
          </p:nvSpPr>
          <p:spPr bwMode="auto">
            <a:xfrm rot="-5400000">
              <a:off x="3678" y="2278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16" name="Group 37"/>
          <p:cNvGrpSpPr>
            <a:grpSpLocks/>
          </p:cNvGrpSpPr>
          <p:nvPr/>
        </p:nvGrpSpPr>
        <p:grpSpPr bwMode="auto">
          <a:xfrm>
            <a:off x="6646863" y="2346325"/>
            <a:ext cx="146050" cy="195263"/>
            <a:chOff x="3696" y="2016"/>
            <a:chExt cx="96" cy="131"/>
          </a:xfrm>
        </p:grpSpPr>
        <p:grpSp>
          <p:nvGrpSpPr>
            <p:cNvPr id="85163" name="Group 3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165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66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164" name="Line 4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17" name="Group 42"/>
          <p:cNvGrpSpPr>
            <a:grpSpLocks/>
          </p:cNvGrpSpPr>
          <p:nvPr/>
        </p:nvGrpSpPr>
        <p:grpSpPr bwMode="auto">
          <a:xfrm>
            <a:off x="6646863" y="1176338"/>
            <a:ext cx="146050" cy="195262"/>
            <a:chOff x="3696" y="2016"/>
            <a:chExt cx="96" cy="131"/>
          </a:xfrm>
        </p:grpSpPr>
        <p:grpSp>
          <p:nvGrpSpPr>
            <p:cNvPr id="85159" name="Group 4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161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62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160" name="Line 4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18" name="Group 47"/>
          <p:cNvGrpSpPr>
            <a:grpSpLocks/>
          </p:cNvGrpSpPr>
          <p:nvPr/>
        </p:nvGrpSpPr>
        <p:grpSpPr bwMode="auto">
          <a:xfrm rot="5400000">
            <a:off x="3190875" y="5173663"/>
            <a:ext cx="196850" cy="146050"/>
            <a:chOff x="3216" y="2736"/>
            <a:chExt cx="336" cy="96"/>
          </a:xfrm>
        </p:grpSpPr>
        <p:sp>
          <p:nvSpPr>
            <p:cNvPr id="85157" name="Line 48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58" name="Line 49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19" name="Group 50"/>
          <p:cNvGrpSpPr>
            <a:grpSpLocks/>
          </p:cNvGrpSpPr>
          <p:nvPr/>
        </p:nvGrpSpPr>
        <p:grpSpPr bwMode="auto">
          <a:xfrm rot="5400000">
            <a:off x="3191669" y="4880769"/>
            <a:ext cx="195262" cy="146050"/>
            <a:chOff x="3216" y="2736"/>
            <a:chExt cx="336" cy="96"/>
          </a:xfrm>
        </p:grpSpPr>
        <p:sp>
          <p:nvSpPr>
            <p:cNvPr id="85155" name="Line 51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56" name="Line 52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20" name="Group 53"/>
          <p:cNvGrpSpPr>
            <a:grpSpLocks/>
          </p:cNvGrpSpPr>
          <p:nvPr/>
        </p:nvGrpSpPr>
        <p:grpSpPr bwMode="auto">
          <a:xfrm rot="5400000">
            <a:off x="3190875" y="4383088"/>
            <a:ext cx="196850" cy="146050"/>
            <a:chOff x="3216" y="2736"/>
            <a:chExt cx="336" cy="96"/>
          </a:xfrm>
        </p:grpSpPr>
        <p:sp>
          <p:nvSpPr>
            <p:cNvPr id="85153" name="Line 5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54" name="Line 5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21" name="Group 56"/>
          <p:cNvGrpSpPr>
            <a:grpSpLocks/>
          </p:cNvGrpSpPr>
          <p:nvPr/>
        </p:nvGrpSpPr>
        <p:grpSpPr bwMode="auto">
          <a:xfrm rot="5400000">
            <a:off x="3191669" y="4090194"/>
            <a:ext cx="195262" cy="146050"/>
            <a:chOff x="3216" y="2736"/>
            <a:chExt cx="336" cy="96"/>
          </a:xfrm>
        </p:grpSpPr>
        <p:sp>
          <p:nvSpPr>
            <p:cNvPr id="85151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52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22" name="Line 59"/>
          <p:cNvSpPr>
            <a:spLocks noChangeShapeType="1"/>
          </p:cNvSpPr>
          <p:nvPr/>
        </p:nvSpPr>
        <p:spPr bwMode="auto">
          <a:xfrm rot="-5400000">
            <a:off x="3190875" y="5246688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23" name="Line 60"/>
          <p:cNvSpPr>
            <a:spLocks noChangeShapeType="1"/>
          </p:cNvSpPr>
          <p:nvPr/>
        </p:nvSpPr>
        <p:spPr bwMode="auto">
          <a:xfrm rot="-5400000">
            <a:off x="3191669" y="4953794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24" name="Line 61"/>
          <p:cNvSpPr>
            <a:spLocks noChangeShapeType="1"/>
          </p:cNvSpPr>
          <p:nvPr/>
        </p:nvSpPr>
        <p:spPr bwMode="auto">
          <a:xfrm rot="-5400000">
            <a:off x="3190875" y="4456113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25" name="Line 62"/>
          <p:cNvSpPr>
            <a:spLocks noChangeShapeType="1"/>
          </p:cNvSpPr>
          <p:nvPr/>
        </p:nvSpPr>
        <p:spPr bwMode="auto">
          <a:xfrm rot="-5400000">
            <a:off x="3191669" y="4163219"/>
            <a:ext cx="195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26" name="Group 63"/>
          <p:cNvGrpSpPr>
            <a:grpSpLocks/>
          </p:cNvGrpSpPr>
          <p:nvPr/>
        </p:nvGrpSpPr>
        <p:grpSpPr bwMode="auto">
          <a:xfrm>
            <a:off x="3216275" y="2843213"/>
            <a:ext cx="146050" cy="1077912"/>
            <a:chOff x="3696" y="2976"/>
            <a:chExt cx="96" cy="528"/>
          </a:xfrm>
        </p:grpSpPr>
        <p:grpSp>
          <p:nvGrpSpPr>
            <p:cNvPr id="85133" name="Group 64"/>
            <p:cNvGrpSpPr>
              <a:grpSpLocks/>
            </p:cNvGrpSpPr>
            <p:nvPr/>
          </p:nvGrpSpPr>
          <p:grpSpPr bwMode="auto">
            <a:xfrm>
              <a:off x="3696" y="2976"/>
              <a:ext cx="96" cy="528"/>
              <a:chOff x="432" y="1488"/>
              <a:chExt cx="96" cy="528"/>
            </a:xfrm>
          </p:grpSpPr>
          <p:grpSp>
            <p:nvGrpSpPr>
              <p:cNvPr id="85139" name="Group 65"/>
              <p:cNvGrpSpPr>
                <a:grpSpLocks/>
              </p:cNvGrpSpPr>
              <p:nvPr/>
            </p:nvGrpSpPr>
            <p:grpSpPr bwMode="auto">
              <a:xfrm rot="5400000">
                <a:off x="432" y="1920"/>
                <a:ext cx="96" cy="96"/>
                <a:chOff x="3216" y="2736"/>
                <a:chExt cx="336" cy="96"/>
              </a:xfrm>
            </p:grpSpPr>
            <p:sp>
              <p:nvSpPr>
                <p:cNvPr id="85149" name="Line 6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5150" name="Line 6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5140" name="Group 68"/>
              <p:cNvGrpSpPr>
                <a:grpSpLocks/>
              </p:cNvGrpSpPr>
              <p:nvPr/>
            </p:nvGrpSpPr>
            <p:grpSpPr bwMode="auto">
              <a:xfrm rot="5400000">
                <a:off x="432" y="1776"/>
                <a:ext cx="96" cy="96"/>
                <a:chOff x="3216" y="2736"/>
                <a:chExt cx="336" cy="96"/>
              </a:xfrm>
            </p:grpSpPr>
            <p:sp>
              <p:nvSpPr>
                <p:cNvPr id="85147" name="Line 6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5148" name="Line 7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5141" name="Group 71"/>
              <p:cNvGrpSpPr>
                <a:grpSpLocks/>
              </p:cNvGrpSpPr>
              <p:nvPr/>
            </p:nvGrpSpPr>
            <p:grpSpPr bwMode="auto">
              <a:xfrm rot="5400000">
                <a:off x="432" y="1632"/>
                <a:ext cx="96" cy="96"/>
                <a:chOff x="3216" y="2736"/>
                <a:chExt cx="336" cy="96"/>
              </a:xfrm>
            </p:grpSpPr>
            <p:sp>
              <p:nvSpPr>
                <p:cNvPr id="85145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5146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5142" name="Group 74"/>
              <p:cNvGrpSpPr>
                <a:grpSpLocks/>
              </p:cNvGrpSpPr>
              <p:nvPr/>
            </p:nvGrpSpPr>
            <p:grpSpPr bwMode="auto">
              <a:xfrm rot="5400000">
                <a:off x="432" y="1488"/>
                <a:ext cx="96" cy="96"/>
                <a:chOff x="3216" y="2736"/>
                <a:chExt cx="336" cy="96"/>
              </a:xfrm>
            </p:grpSpPr>
            <p:sp>
              <p:nvSpPr>
                <p:cNvPr id="85143" name="Line 7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5144" name="Line 7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5134" name="Group 77"/>
            <p:cNvGrpSpPr>
              <a:grpSpLocks/>
            </p:cNvGrpSpPr>
            <p:nvPr/>
          </p:nvGrpSpPr>
          <p:grpSpPr bwMode="auto">
            <a:xfrm>
              <a:off x="3744" y="2976"/>
              <a:ext cx="1" cy="528"/>
              <a:chOff x="480" y="3312"/>
              <a:chExt cx="0" cy="528"/>
            </a:xfrm>
          </p:grpSpPr>
          <p:sp>
            <p:nvSpPr>
              <p:cNvPr id="85135" name="Line 78"/>
              <p:cNvSpPr>
                <a:spLocks noChangeShapeType="1"/>
              </p:cNvSpPr>
              <p:nvPr/>
            </p:nvSpPr>
            <p:spPr bwMode="auto">
              <a:xfrm rot="-5400000">
                <a:off x="432" y="3792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36" name="Line 79"/>
              <p:cNvSpPr>
                <a:spLocks noChangeShapeType="1"/>
              </p:cNvSpPr>
              <p:nvPr/>
            </p:nvSpPr>
            <p:spPr bwMode="auto">
              <a:xfrm rot="-5400000">
                <a:off x="432" y="3648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37" name="Line 80"/>
              <p:cNvSpPr>
                <a:spLocks noChangeShapeType="1"/>
              </p:cNvSpPr>
              <p:nvPr/>
            </p:nvSpPr>
            <p:spPr bwMode="auto">
              <a:xfrm rot="-5400000">
                <a:off x="432" y="3504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38" name="Line 81"/>
              <p:cNvSpPr>
                <a:spLocks noChangeShapeType="1"/>
              </p:cNvSpPr>
              <p:nvPr/>
            </p:nvSpPr>
            <p:spPr bwMode="auto">
              <a:xfrm rot="-5400000">
                <a:off x="432" y="3360"/>
                <a:ext cx="96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5027" name="Group 82"/>
          <p:cNvGrpSpPr>
            <a:grpSpLocks/>
          </p:cNvGrpSpPr>
          <p:nvPr/>
        </p:nvGrpSpPr>
        <p:grpSpPr bwMode="auto">
          <a:xfrm rot="5400000">
            <a:off x="3190875" y="2298700"/>
            <a:ext cx="196850" cy="146050"/>
            <a:chOff x="3216" y="2736"/>
            <a:chExt cx="336" cy="96"/>
          </a:xfrm>
        </p:grpSpPr>
        <p:sp>
          <p:nvSpPr>
            <p:cNvPr id="85131" name="Line 8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32" name="Line 8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28" name="Group 85"/>
          <p:cNvGrpSpPr>
            <a:grpSpLocks/>
          </p:cNvGrpSpPr>
          <p:nvPr/>
        </p:nvGrpSpPr>
        <p:grpSpPr bwMode="auto">
          <a:xfrm rot="5400000">
            <a:off x="3191668" y="1939132"/>
            <a:ext cx="195263" cy="146050"/>
            <a:chOff x="3216" y="2736"/>
            <a:chExt cx="336" cy="96"/>
          </a:xfrm>
        </p:grpSpPr>
        <p:sp>
          <p:nvSpPr>
            <p:cNvPr id="85129" name="Line 86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30" name="Line 87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29" name="Group 88"/>
          <p:cNvGrpSpPr>
            <a:grpSpLocks/>
          </p:cNvGrpSpPr>
          <p:nvPr/>
        </p:nvGrpSpPr>
        <p:grpSpPr bwMode="auto">
          <a:xfrm rot="5400000">
            <a:off x="3190875" y="1489075"/>
            <a:ext cx="196850" cy="146050"/>
            <a:chOff x="3216" y="2736"/>
            <a:chExt cx="336" cy="96"/>
          </a:xfrm>
        </p:grpSpPr>
        <p:sp>
          <p:nvSpPr>
            <p:cNvPr id="85127" name="Line 89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28" name="Line 90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30" name="Group 91"/>
          <p:cNvGrpSpPr>
            <a:grpSpLocks/>
          </p:cNvGrpSpPr>
          <p:nvPr/>
        </p:nvGrpSpPr>
        <p:grpSpPr bwMode="auto">
          <a:xfrm rot="5400000">
            <a:off x="3191668" y="1129507"/>
            <a:ext cx="195263" cy="146050"/>
            <a:chOff x="3216" y="2736"/>
            <a:chExt cx="336" cy="96"/>
          </a:xfrm>
        </p:grpSpPr>
        <p:sp>
          <p:nvSpPr>
            <p:cNvPr id="85125" name="Line 92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26" name="Line 93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31" name="Line 94"/>
          <p:cNvSpPr>
            <a:spLocks noChangeShapeType="1"/>
          </p:cNvSpPr>
          <p:nvPr/>
        </p:nvSpPr>
        <p:spPr bwMode="auto">
          <a:xfrm rot="-5400000">
            <a:off x="3190875" y="2371725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32" name="Line 95"/>
          <p:cNvSpPr>
            <a:spLocks noChangeShapeType="1"/>
          </p:cNvSpPr>
          <p:nvPr/>
        </p:nvSpPr>
        <p:spPr bwMode="auto">
          <a:xfrm rot="-5400000">
            <a:off x="3191668" y="2012157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33" name="Line 96"/>
          <p:cNvSpPr>
            <a:spLocks noChangeShapeType="1"/>
          </p:cNvSpPr>
          <p:nvPr/>
        </p:nvSpPr>
        <p:spPr bwMode="auto">
          <a:xfrm rot="-5400000">
            <a:off x="3190875" y="1562100"/>
            <a:ext cx="1968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5034" name="Line 97"/>
          <p:cNvSpPr>
            <a:spLocks noChangeShapeType="1"/>
          </p:cNvSpPr>
          <p:nvPr/>
        </p:nvSpPr>
        <p:spPr bwMode="auto">
          <a:xfrm rot="-5400000">
            <a:off x="3191668" y="1202532"/>
            <a:ext cx="1952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35" name="Group 98"/>
          <p:cNvGrpSpPr>
            <a:grpSpLocks/>
          </p:cNvGrpSpPr>
          <p:nvPr/>
        </p:nvGrpSpPr>
        <p:grpSpPr bwMode="auto">
          <a:xfrm rot="5400000">
            <a:off x="3899694" y="5533232"/>
            <a:ext cx="142875" cy="198437"/>
            <a:chOff x="3696" y="2016"/>
            <a:chExt cx="96" cy="131"/>
          </a:xfrm>
        </p:grpSpPr>
        <p:grpSp>
          <p:nvGrpSpPr>
            <p:cNvPr id="85121" name="Group 99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123" name="Line 10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24" name="Line 10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122" name="Line 102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36" name="Group 103"/>
          <p:cNvGrpSpPr>
            <a:grpSpLocks/>
          </p:cNvGrpSpPr>
          <p:nvPr/>
        </p:nvGrpSpPr>
        <p:grpSpPr bwMode="auto">
          <a:xfrm rot="5400000">
            <a:off x="5086350" y="5532438"/>
            <a:ext cx="144463" cy="198437"/>
            <a:chOff x="3696" y="2016"/>
            <a:chExt cx="96" cy="131"/>
          </a:xfrm>
        </p:grpSpPr>
        <p:grpSp>
          <p:nvGrpSpPr>
            <p:cNvPr id="85117" name="Group 104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119" name="Line 10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20" name="Line 10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118" name="Line 107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37" name="Group 108"/>
          <p:cNvGrpSpPr>
            <a:grpSpLocks/>
          </p:cNvGrpSpPr>
          <p:nvPr/>
        </p:nvGrpSpPr>
        <p:grpSpPr bwMode="auto">
          <a:xfrm rot="-5400000" flipH="1" flipV="1">
            <a:off x="4421188" y="5378450"/>
            <a:ext cx="215900" cy="292100"/>
            <a:chOff x="1827" y="2496"/>
            <a:chExt cx="93" cy="96"/>
          </a:xfrm>
        </p:grpSpPr>
        <p:sp>
          <p:nvSpPr>
            <p:cNvPr id="8511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116" name="Line 110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38" name="Group 111"/>
          <p:cNvGrpSpPr>
            <a:grpSpLocks/>
          </p:cNvGrpSpPr>
          <p:nvPr/>
        </p:nvGrpSpPr>
        <p:grpSpPr bwMode="auto">
          <a:xfrm rot="10800000" flipH="1">
            <a:off x="6500813" y="1679575"/>
            <a:ext cx="219075" cy="287338"/>
            <a:chOff x="1827" y="2496"/>
            <a:chExt cx="93" cy="96"/>
          </a:xfrm>
        </p:grpSpPr>
        <p:sp>
          <p:nvSpPr>
            <p:cNvPr id="8511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85114" name="Line 11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39" name="Group 114"/>
          <p:cNvGrpSpPr>
            <a:grpSpLocks/>
          </p:cNvGrpSpPr>
          <p:nvPr/>
        </p:nvGrpSpPr>
        <p:grpSpPr bwMode="auto">
          <a:xfrm rot="5400000" flipH="1">
            <a:off x="3546475" y="922338"/>
            <a:ext cx="215900" cy="292100"/>
            <a:chOff x="1827" y="2496"/>
            <a:chExt cx="93" cy="96"/>
          </a:xfrm>
        </p:grpSpPr>
        <p:sp>
          <p:nvSpPr>
            <p:cNvPr id="8511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endParaRPr lang="en-US" dirty="0"/>
            </a:p>
          </p:txBody>
        </p:sp>
        <p:sp>
          <p:nvSpPr>
            <p:cNvPr id="85112" name="Line 11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40" name="Group 117"/>
          <p:cNvGrpSpPr>
            <a:grpSpLocks/>
          </p:cNvGrpSpPr>
          <p:nvPr/>
        </p:nvGrpSpPr>
        <p:grpSpPr bwMode="auto">
          <a:xfrm rot="5400000">
            <a:off x="4047331" y="861219"/>
            <a:ext cx="142875" cy="198438"/>
            <a:chOff x="3696" y="2016"/>
            <a:chExt cx="96" cy="131"/>
          </a:xfrm>
        </p:grpSpPr>
        <p:grpSp>
          <p:nvGrpSpPr>
            <p:cNvPr id="85107" name="Group 1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109" name="Line 1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10" name="Line 1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108" name="Line 1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41" name="Group 122"/>
          <p:cNvGrpSpPr>
            <a:grpSpLocks/>
          </p:cNvGrpSpPr>
          <p:nvPr/>
        </p:nvGrpSpPr>
        <p:grpSpPr bwMode="auto">
          <a:xfrm flipV="1">
            <a:off x="5113338" y="960438"/>
            <a:ext cx="584200" cy="231775"/>
            <a:chOff x="3696" y="2016"/>
            <a:chExt cx="384" cy="155"/>
          </a:xfrm>
        </p:grpSpPr>
        <p:grpSp>
          <p:nvGrpSpPr>
            <p:cNvPr id="85101" name="Group 123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8510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85106" name="Line 12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5102" name="Group 126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851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85104" name="Line 1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85042" name="Group 129"/>
          <p:cNvGrpSpPr>
            <a:grpSpLocks/>
          </p:cNvGrpSpPr>
          <p:nvPr/>
        </p:nvGrpSpPr>
        <p:grpSpPr bwMode="auto">
          <a:xfrm rot="5400000">
            <a:off x="6164263" y="860425"/>
            <a:ext cx="142875" cy="200025"/>
            <a:chOff x="3696" y="2016"/>
            <a:chExt cx="96" cy="131"/>
          </a:xfrm>
        </p:grpSpPr>
        <p:grpSp>
          <p:nvGrpSpPr>
            <p:cNvPr id="85097" name="Group 130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099" name="Line 13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100" name="Line 13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098" name="Line 133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43" name="Group 134"/>
          <p:cNvGrpSpPr>
            <a:grpSpLocks/>
          </p:cNvGrpSpPr>
          <p:nvPr/>
        </p:nvGrpSpPr>
        <p:grpSpPr bwMode="auto">
          <a:xfrm rot="5400000">
            <a:off x="6164263" y="2657475"/>
            <a:ext cx="142875" cy="200025"/>
            <a:chOff x="3696" y="2016"/>
            <a:chExt cx="96" cy="131"/>
          </a:xfrm>
        </p:grpSpPr>
        <p:grpSp>
          <p:nvGrpSpPr>
            <p:cNvPr id="85093" name="Group 135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5095" name="Line 13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096" name="Line 13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5094" name="Line 138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44" name="Group 139"/>
          <p:cNvGrpSpPr>
            <a:grpSpLocks/>
          </p:cNvGrpSpPr>
          <p:nvPr/>
        </p:nvGrpSpPr>
        <p:grpSpPr bwMode="auto">
          <a:xfrm flipH="1" flipV="1">
            <a:off x="4821238" y="2757488"/>
            <a:ext cx="219075" cy="790575"/>
            <a:chOff x="2880" y="1920"/>
            <a:chExt cx="144" cy="528"/>
          </a:xfrm>
        </p:grpSpPr>
        <p:sp>
          <p:nvSpPr>
            <p:cNvPr id="85085" name="Line 140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86" name="Rectangle 141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85087" name="Line 142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88" name="Line 143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89" name="Line 144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90" name="Line 145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91" name="Line 146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92" name="Line 147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45" name="Line 148"/>
          <p:cNvSpPr>
            <a:spLocks noChangeShapeType="1"/>
          </p:cNvSpPr>
          <p:nvPr/>
        </p:nvSpPr>
        <p:spPr bwMode="auto">
          <a:xfrm>
            <a:off x="4937125" y="2757488"/>
            <a:ext cx="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46" name="Group 149"/>
          <p:cNvGrpSpPr>
            <a:grpSpLocks/>
          </p:cNvGrpSpPr>
          <p:nvPr/>
        </p:nvGrpSpPr>
        <p:grpSpPr bwMode="auto">
          <a:xfrm rot="-5400000" flipH="1" flipV="1">
            <a:off x="3546475" y="2503488"/>
            <a:ext cx="215900" cy="292100"/>
            <a:chOff x="1827" y="2496"/>
            <a:chExt cx="93" cy="96"/>
          </a:xfrm>
        </p:grpSpPr>
        <p:sp>
          <p:nvSpPr>
            <p:cNvPr id="8508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84" name="Line 151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47" name="Rectangle 152"/>
          <p:cNvSpPr>
            <a:spLocks noChangeArrowheads="1"/>
          </p:cNvSpPr>
          <p:nvPr/>
        </p:nvSpPr>
        <p:spPr bwMode="auto">
          <a:xfrm rot="16200000" flipV="1">
            <a:off x="4325145" y="945356"/>
            <a:ext cx="334962" cy="36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sp>
        <p:nvSpPr>
          <p:cNvPr id="85048" name="Rectangle 153"/>
          <p:cNvSpPr>
            <a:spLocks noChangeArrowheads="1"/>
          </p:cNvSpPr>
          <p:nvPr/>
        </p:nvSpPr>
        <p:spPr bwMode="auto">
          <a:xfrm rot="16200000" flipV="1">
            <a:off x="4690270" y="945356"/>
            <a:ext cx="334962" cy="36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 dirty="0"/>
          </a:p>
        </p:txBody>
      </p:sp>
      <p:grpSp>
        <p:nvGrpSpPr>
          <p:cNvPr id="85049" name="Group 154"/>
          <p:cNvGrpSpPr>
            <a:grpSpLocks/>
          </p:cNvGrpSpPr>
          <p:nvPr/>
        </p:nvGrpSpPr>
        <p:grpSpPr bwMode="auto">
          <a:xfrm rot="-5400000" flipH="1" flipV="1">
            <a:off x="4360863" y="1123950"/>
            <a:ext cx="117475" cy="219075"/>
            <a:chOff x="1827" y="2496"/>
            <a:chExt cx="93" cy="96"/>
          </a:xfrm>
        </p:grpSpPr>
        <p:sp>
          <p:nvSpPr>
            <p:cNvPr id="8508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82" name="Line 15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50" name="Group 157"/>
          <p:cNvGrpSpPr>
            <a:grpSpLocks/>
          </p:cNvGrpSpPr>
          <p:nvPr/>
        </p:nvGrpSpPr>
        <p:grpSpPr bwMode="auto">
          <a:xfrm rot="16200000" flipH="1">
            <a:off x="4872038" y="1123950"/>
            <a:ext cx="117475" cy="219075"/>
            <a:chOff x="1827" y="2496"/>
            <a:chExt cx="93" cy="96"/>
          </a:xfrm>
        </p:grpSpPr>
        <p:sp>
          <p:nvSpPr>
            <p:cNvPr id="85079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80" name="Line 15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51" name="Text Box 160"/>
          <p:cNvSpPr txBox="1">
            <a:spLocks noChangeArrowheads="1"/>
          </p:cNvSpPr>
          <p:nvPr/>
        </p:nvSpPr>
        <p:spPr bwMode="auto">
          <a:xfrm rot="10800000" flipV="1">
            <a:off x="4276725" y="973138"/>
            <a:ext cx="4730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latin typeface="Arial" charset="0"/>
              </a:rPr>
              <a:t>LAV</a:t>
            </a:r>
          </a:p>
        </p:txBody>
      </p:sp>
      <p:sp>
        <p:nvSpPr>
          <p:cNvPr id="85052" name="Text Box 161"/>
          <p:cNvSpPr txBox="1">
            <a:spLocks noChangeArrowheads="1"/>
          </p:cNvSpPr>
          <p:nvPr/>
        </p:nvSpPr>
        <p:spPr bwMode="auto">
          <a:xfrm rot="10800000" flipV="1">
            <a:off x="4638675" y="973138"/>
            <a:ext cx="4762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" charset="0"/>
              </a:rPr>
              <a:t>LAV</a:t>
            </a:r>
          </a:p>
        </p:txBody>
      </p:sp>
      <p:sp>
        <p:nvSpPr>
          <p:cNvPr id="85053" name="Line 162"/>
          <p:cNvSpPr>
            <a:spLocks noChangeShapeType="1"/>
          </p:cNvSpPr>
          <p:nvPr/>
        </p:nvSpPr>
        <p:spPr bwMode="auto">
          <a:xfrm>
            <a:off x="5040313" y="960438"/>
            <a:ext cx="0" cy="179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54" name="Group 163"/>
          <p:cNvGrpSpPr>
            <a:grpSpLocks/>
          </p:cNvGrpSpPr>
          <p:nvPr/>
        </p:nvGrpSpPr>
        <p:grpSpPr bwMode="auto">
          <a:xfrm rot="-5400000" flipH="1" flipV="1">
            <a:off x="5224463" y="2503488"/>
            <a:ext cx="215900" cy="292100"/>
            <a:chOff x="1827" y="2496"/>
            <a:chExt cx="93" cy="96"/>
          </a:xfrm>
        </p:grpSpPr>
        <p:sp>
          <p:nvSpPr>
            <p:cNvPr id="85077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78" name="Line 165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55" name="Line 166"/>
          <p:cNvSpPr>
            <a:spLocks noChangeShapeType="1"/>
          </p:cNvSpPr>
          <p:nvPr/>
        </p:nvSpPr>
        <p:spPr bwMode="auto">
          <a:xfrm flipH="1">
            <a:off x="5040313" y="1606550"/>
            <a:ext cx="1679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56" name="Group 167"/>
          <p:cNvGrpSpPr>
            <a:grpSpLocks/>
          </p:cNvGrpSpPr>
          <p:nvPr/>
        </p:nvGrpSpPr>
        <p:grpSpPr bwMode="auto">
          <a:xfrm rot="-5400000" flipH="1" flipV="1">
            <a:off x="5225257" y="1353344"/>
            <a:ext cx="214312" cy="292100"/>
            <a:chOff x="1827" y="2496"/>
            <a:chExt cx="93" cy="96"/>
          </a:xfrm>
        </p:grpSpPr>
        <p:sp>
          <p:nvSpPr>
            <p:cNvPr id="85075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76" name="Line 169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57" name="Line 170"/>
          <p:cNvSpPr>
            <a:spLocks noChangeShapeType="1"/>
          </p:cNvSpPr>
          <p:nvPr/>
        </p:nvSpPr>
        <p:spPr bwMode="auto">
          <a:xfrm flipH="1">
            <a:off x="3289300" y="1751013"/>
            <a:ext cx="1751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5058" name="Group 171"/>
          <p:cNvGrpSpPr>
            <a:grpSpLocks/>
          </p:cNvGrpSpPr>
          <p:nvPr/>
        </p:nvGrpSpPr>
        <p:grpSpPr bwMode="auto">
          <a:xfrm rot="5400000" flipV="1">
            <a:off x="4713288" y="1497013"/>
            <a:ext cx="215900" cy="292100"/>
            <a:chOff x="1827" y="2496"/>
            <a:chExt cx="93" cy="96"/>
          </a:xfrm>
        </p:grpSpPr>
        <p:sp>
          <p:nvSpPr>
            <p:cNvPr id="85073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074" name="Line 17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5059" name="Group 174"/>
          <p:cNvGrpSpPr>
            <a:grpSpLocks/>
          </p:cNvGrpSpPr>
          <p:nvPr/>
        </p:nvGrpSpPr>
        <p:grpSpPr bwMode="auto">
          <a:xfrm rot="10800000" flipH="1" flipV="1">
            <a:off x="4821238" y="2398713"/>
            <a:ext cx="219075" cy="287337"/>
            <a:chOff x="1827" y="2496"/>
            <a:chExt cx="93" cy="96"/>
          </a:xfrm>
        </p:grpSpPr>
        <p:sp>
          <p:nvSpPr>
            <p:cNvPr id="85071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dirty="0"/>
            </a:p>
          </p:txBody>
        </p:sp>
        <p:sp>
          <p:nvSpPr>
            <p:cNvPr id="85072" name="Line 17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5060" name="Text Box 177"/>
          <p:cNvSpPr txBox="1">
            <a:spLocks noChangeArrowheads="1"/>
          </p:cNvSpPr>
          <p:nvPr/>
        </p:nvSpPr>
        <p:spPr bwMode="auto">
          <a:xfrm>
            <a:off x="3433763" y="2038350"/>
            <a:ext cx="1460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85061" name="Text Box 178"/>
          <p:cNvSpPr txBox="1">
            <a:spLocks noChangeArrowheads="1"/>
          </p:cNvSpPr>
          <p:nvPr/>
        </p:nvSpPr>
        <p:spPr bwMode="auto">
          <a:xfrm>
            <a:off x="5186363" y="2038350"/>
            <a:ext cx="1458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Office</a:t>
            </a:r>
          </a:p>
        </p:txBody>
      </p:sp>
      <p:sp>
        <p:nvSpPr>
          <p:cNvPr id="85062" name="Text Box 179"/>
          <p:cNvSpPr txBox="1">
            <a:spLocks noChangeArrowheads="1"/>
          </p:cNvSpPr>
          <p:nvPr/>
        </p:nvSpPr>
        <p:spPr bwMode="auto">
          <a:xfrm>
            <a:off x="3362325" y="1319213"/>
            <a:ext cx="1458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Kitchen</a:t>
            </a:r>
          </a:p>
        </p:txBody>
      </p:sp>
      <p:sp>
        <p:nvSpPr>
          <p:cNvPr id="85063" name="Text Box 180"/>
          <p:cNvSpPr txBox="1">
            <a:spLocks noChangeArrowheads="1"/>
          </p:cNvSpPr>
          <p:nvPr/>
        </p:nvSpPr>
        <p:spPr bwMode="auto">
          <a:xfrm>
            <a:off x="5186363" y="1176338"/>
            <a:ext cx="1458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Storage</a:t>
            </a:r>
          </a:p>
        </p:txBody>
      </p:sp>
      <p:sp>
        <p:nvSpPr>
          <p:cNvPr id="85064" name="Text Box 181"/>
          <p:cNvSpPr txBox="1">
            <a:spLocks noChangeArrowheads="1"/>
          </p:cNvSpPr>
          <p:nvPr/>
        </p:nvSpPr>
        <p:spPr bwMode="auto">
          <a:xfrm>
            <a:off x="3873500" y="4195763"/>
            <a:ext cx="1751013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Showroom</a:t>
            </a:r>
          </a:p>
          <a:p>
            <a:pPr algn="ctr"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Open Space</a:t>
            </a:r>
          </a:p>
        </p:txBody>
      </p:sp>
      <p:sp>
        <p:nvSpPr>
          <p:cNvPr id="85065" name="Text Box 182"/>
          <p:cNvSpPr txBox="1">
            <a:spLocks noChangeArrowheads="1"/>
          </p:cNvSpPr>
          <p:nvPr/>
        </p:nvSpPr>
        <p:spPr bwMode="auto">
          <a:xfrm>
            <a:off x="3873500" y="3548063"/>
            <a:ext cx="15319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2nd Floor/Basement</a:t>
            </a:r>
          </a:p>
        </p:txBody>
      </p:sp>
      <p:sp>
        <p:nvSpPr>
          <p:cNvPr id="85066" name="Text Box 183"/>
          <p:cNvSpPr txBox="1">
            <a:spLocks noChangeArrowheads="1"/>
          </p:cNvSpPr>
          <p:nvPr/>
        </p:nvSpPr>
        <p:spPr bwMode="auto">
          <a:xfrm>
            <a:off x="4310063" y="5829300"/>
            <a:ext cx="795337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5067" name="Text Box 184"/>
          <p:cNvSpPr txBox="1">
            <a:spLocks noChangeArrowheads="1"/>
          </p:cNvSpPr>
          <p:nvPr/>
        </p:nvSpPr>
        <p:spPr bwMode="auto">
          <a:xfrm>
            <a:off x="6646863" y="3260725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85068" name="Text Box 185"/>
          <p:cNvSpPr txBox="1">
            <a:spLocks noChangeArrowheads="1"/>
          </p:cNvSpPr>
          <p:nvPr/>
        </p:nvSpPr>
        <p:spPr bwMode="auto">
          <a:xfrm>
            <a:off x="1828800" y="3260725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5069" name="Text Box 186"/>
          <p:cNvSpPr txBox="1">
            <a:spLocks noChangeArrowheads="1"/>
          </p:cNvSpPr>
          <p:nvPr/>
        </p:nvSpPr>
        <p:spPr bwMode="auto">
          <a:xfrm>
            <a:off x="4381500" y="457200"/>
            <a:ext cx="722313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85070" name="Rectangle 188"/>
          <p:cNvSpPr>
            <a:spLocks noChangeArrowheads="1"/>
          </p:cNvSpPr>
          <p:nvPr/>
        </p:nvSpPr>
        <p:spPr bwMode="auto">
          <a:xfrm>
            <a:off x="6062663" y="4267200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1st Floor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CA9AD64-DA82-43A4-8DDB-E87F7C25DC3F}" type="slidenum">
              <a:rPr lang="en-US"/>
              <a:pPr>
                <a:defRPr/>
              </a:pPr>
              <a:t>284</a:t>
            </a:fld>
            <a:endParaRPr lang="en-US" dirty="0"/>
          </a:p>
        </p:txBody>
      </p:sp>
      <p:sp>
        <p:nvSpPr>
          <p:cNvPr id="86019" name="Rectangle 196"/>
          <p:cNvSpPr>
            <a:spLocks noChangeArrowheads="1"/>
          </p:cNvSpPr>
          <p:nvPr/>
        </p:nvSpPr>
        <p:spPr bwMode="auto">
          <a:xfrm>
            <a:off x="1295400" y="0"/>
            <a:ext cx="62484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6020" name="Group 197"/>
          <p:cNvGrpSpPr>
            <a:grpSpLocks/>
          </p:cNvGrpSpPr>
          <p:nvPr/>
        </p:nvGrpSpPr>
        <p:grpSpPr bwMode="auto">
          <a:xfrm>
            <a:off x="1752600" y="304800"/>
            <a:ext cx="5302250" cy="5889625"/>
            <a:chOff x="1104" y="192"/>
            <a:chExt cx="3556" cy="3975"/>
          </a:xfrm>
        </p:grpSpPr>
        <p:sp>
          <p:nvSpPr>
            <p:cNvPr id="86021" name="Line 2"/>
            <p:cNvSpPr>
              <a:spLocks noChangeShapeType="1"/>
            </p:cNvSpPr>
            <p:nvPr/>
          </p:nvSpPr>
          <p:spPr bwMode="auto">
            <a:xfrm>
              <a:off x="2064" y="624"/>
              <a:ext cx="0" cy="3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22" name="Line 3"/>
            <p:cNvSpPr>
              <a:spLocks noChangeShapeType="1"/>
            </p:cNvSpPr>
            <p:nvPr/>
          </p:nvSpPr>
          <p:spPr bwMode="auto">
            <a:xfrm>
              <a:off x="2064" y="62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23" name="Line 4"/>
            <p:cNvSpPr>
              <a:spLocks noChangeShapeType="1"/>
            </p:cNvSpPr>
            <p:nvPr/>
          </p:nvSpPr>
          <p:spPr bwMode="auto">
            <a:xfrm>
              <a:off x="4320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24" name="Line 5"/>
            <p:cNvSpPr>
              <a:spLocks noChangeShapeType="1"/>
            </p:cNvSpPr>
            <p:nvPr/>
          </p:nvSpPr>
          <p:spPr bwMode="auto">
            <a:xfrm flipH="1">
              <a:off x="3744" y="1824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25" name="Line 6"/>
            <p:cNvSpPr>
              <a:spLocks noChangeShapeType="1"/>
            </p:cNvSpPr>
            <p:nvPr/>
          </p:nvSpPr>
          <p:spPr bwMode="auto">
            <a:xfrm>
              <a:off x="3744" y="1824"/>
              <a:ext cx="0" cy="19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26" name="Line 7"/>
            <p:cNvSpPr>
              <a:spLocks noChangeShapeType="1"/>
            </p:cNvSpPr>
            <p:nvPr/>
          </p:nvSpPr>
          <p:spPr bwMode="auto">
            <a:xfrm>
              <a:off x="2064" y="374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27" name="Group 8"/>
            <p:cNvGrpSpPr>
              <a:grpSpLocks/>
            </p:cNvGrpSpPr>
            <p:nvPr/>
          </p:nvGrpSpPr>
          <p:grpSpPr bwMode="auto">
            <a:xfrm rot="5400000">
              <a:off x="3678" y="3535"/>
              <a:ext cx="131" cy="96"/>
              <a:chOff x="3216" y="2736"/>
              <a:chExt cx="336" cy="96"/>
            </a:xfrm>
          </p:grpSpPr>
          <p:sp>
            <p:nvSpPr>
              <p:cNvPr id="86213" name="Line 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214" name="Line 1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28" name="Group 11"/>
            <p:cNvGrpSpPr>
              <a:grpSpLocks/>
            </p:cNvGrpSpPr>
            <p:nvPr/>
          </p:nvGrpSpPr>
          <p:grpSpPr bwMode="auto">
            <a:xfrm rot="5400000">
              <a:off x="3678" y="3295"/>
              <a:ext cx="131" cy="96"/>
              <a:chOff x="3216" y="2736"/>
              <a:chExt cx="336" cy="96"/>
            </a:xfrm>
          </p:grpSpPr>
          <p:sp>
            <p:nvSpPr>
              <p:cNvPr id="86211" name="Line 1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212" name="Line 1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29" name="Group 14"/>
            <p:cNvGrpSpPr>
              <a:grpSpLocks/>
            </p:cNvGrpSpPr>
            <p:nvPr/>
          </p:nvGrpSpPr>
          <p:grpSpPr bwMode="auto">
            <a:xfrm rot="5400000">
              <a:off x="3678" y="3046"/>
              <a:ext cx="131" cy="96"/>
              <a:chOff x="3216" y="2736"/>
              <a:chExt cx="336" cy="96"/>
            </a:xfrm>
          </p:grpSpPr>
          <p:sp>
            <p:nvSpPr>
              <p:cNvPr id="86209" name="Line 1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210" name="Line 1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30" name="Group 17"/>
            <p:cNvGrpSpPr>
              <a:grpSpLocks/>
            </p:cNvGrpSpPr>
            <p:nvPr/>
          </p:nvGrpSpPr>
          <p:grpSpPr bwMode="auto">
            <a:xfrm rot="5400000">
              <a:off x="3678" y="2802"/>
              <a:ext cx="131" cy="96"/>
              <a:chOff x="3216" y="2736"/>
              <a:chExt cx="336" cy="96"/>
            </a:xfrm>
          </p:grpSpPr>
          <p:sp>
            <p:nvSpPr>
              <p:cNvPr id="86207" name="Line 1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208" name="Line 1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31" name="Line 20"/>
            <p:cNvSpPr>
              <a:spLocks noChangeShapeType="1"/>
            </p:cNvSpPr>
            <p:nvPr/>
          </p:nvSpPr>
          <p:spPr bwMode="auto">
            <a:xfrm rot="-5400000">
              <a:off x="3678" y="358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32" name="Line 21"/>
            <p:cNvSpPr>
              <a:spLocks noChangeShapeType="1"/>
            </p:cNvSpPr>
            <p:nvPr/>
          </p:nvSpPr>
          <p:spPr bwMode="auto">
            <a:xfrm rot="-5400000">
              <a:off x="3678" y="334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33" name="Line 22"/>
            <p:cNvSpPr>
              <a:spLocks noChangeShapeType="1"/>
            </p:cNvSpPr>
            <p:nvPr/>
          </p:nvSpPr>
          <p:spPr bwMode="auto">
            <a:xfrm rot="-5400000">
              <a:off x="3678" y="309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34" name="Line 23"/>
            <p:cNvSpPr>
              <a:spLocks noChangeShapeType="1"/>
            </p:cNvSpPr>
            <p:nvPr/>
          </p:nvSpPr>
          <p:spPr bwMode="auto">
            <a:xfrm rot="-5400000">
              <a:off x="3678" y="285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35" name="Group 24"/>
            <p:cNvGrpSpPr>
              <a:grpSpLocks/>
            </p:cNvGrpSpPr>
            <p:nvPr/>
          </p:nvGrpSpPr>
          <p:grpSpPr bwMode="auto">
            <a:xfrm rot="5400000">
              <a:off x="3678" y="2562"/>
              <a:ext cx="131" cy="96"/>
              <a:chOff x="3216" y="2736"/>
              <a:chExt cx="336" cy="96"/>
            </a:xfrm>
          </p:grpSpPr>
          <p:sp>
            <p:nvSpPr>
              <p:cNvPr id="86205" name="Line 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206" name="Line 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36" name="Group 27"/>
            <p:cNvGrpSpPr>
              <a:grpSpLocks/>
            </p:cNvGrpSpPr>
            <p:nvPr/>
          </p:nvGrpSpPr>
          <p:grpSpPr bwMode="auto">
            <a:xfrm rot="5400000">
              <a:off x="3678" y="2274"/>
              <a:ext cx="131" cy="96"/>
              <a:chOff x="3216" y="2736"/>
              <a:chExt cx="336" cy="96"/>
            </a:xfrm>
          </p:grpSpPr>
          <p:sp>
            <p:nvSpPr>
              <p:cNvPr id="86203" name="Line 2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204" name="Line 2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37" name="Line 30"/>
            <p:cNvSpPr>
              <a:spLocks noChangeShapeType="1"/>
            </p:cNvSpPr>
            <p:nvPr/>
          </p:nvSpPr>
          <p:spPr bwMode="auto">
            <a:xfrm rot="-5400000">
              <a:off x="3678" y="2610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38" name="Line 31"/>
            <p:cNvSpPr>
              <a:spLocks noChangeShapeType="1"/>
            </p:cNvSpPr>
            <p:nvPr/>
          </p:nvSpPr>
          <p:spPr bwMode="auto">
            <a:xfrm rot="-5400000">
              <a:off x="3678" y="232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39" name="Group 32"/>
            <p:cNvGrpSpPr>
              <a:grpSpLocks/>
            </p:cNvGrpSpPr>
            <p:nvPr/>
          </p:nvGrpSpPr>
          <p:grpSpPr bwMode="auto">
            <a:xfrm>
              <a:off x="3696" y="1968"/>
              <a:ext cx="96" cy="131"/>
              <a:chOff x="3696" y="2212"/>
              <a:chExt cx="96" cy="131"/>
            </a:xfrm>
          </p:grpSpPr>
          <p:grpSp>
            <p:nvGrpSpPr>
              <p:cNvPr id="86199" name="Group 33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86201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202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200" name="Line 36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40" name="Group 37"/>
            <p:cNvGrpSpPr>
              <a:grpSpLocks/>
            </p:cNvGrpSpPr>
            <p:nvPr/>
          </p:nvGrpSpPr>
          <p:grpSpPr bwMode="auto">
            <a:xfrm>
              <a:off x="4272" y="768"/>
              <a:ext cx="96" cy="947"/>
              <a:chOff x="4272" y="768"/>
              <a:chExt cx="96" cy="947"/>
            </a:xfrm>
          </p:grpSpPr>
          <p:grpSp>
            <p:nvGrpSpPr>
              <p:cNvPr id="86182" name="Group 38"/>
              <p:cNvGrpSpPr>
                <a:grpSpLocks/>
              </p:cNvGrpSpPr>
              <p:nvPr/>
            </p:nvGrpSpPr>
            <p:grpSpPr bwMode="auto">
              <a:xfrm rot="5400000">
                <a:off x="4254" y="1602"/>
                <a:ext cx="131" cy="96"/>
                <a:chOff x="3216" y="2736"/>
                <a:chExt cx="336" cy="96"/>
              </a:xfrm>
            </p:grpSpPr>
            <p:sp>
              <p:nvSpPr>
                <p:cNvPr id="86197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98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83" name="Line 41"/>
              <p:cNvSpPr>
                <a:spLocks noChangeShapeType="1"/>
              </p:cNvSpPr>
              <p:nvPr/>
            </p:nvSpPr>
            <p:spPr bwMode="auto">
              <a:xfrm rot="-5400000">
                <a:off x="4254" y="1650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6184" name="Group 42"/>
              <p:cNvGrpSpPr>
                <a:grpSpLocks/>
              </p:cNvGrpSpPr>
              <p:nvPr/>
            </p:nvGrpSpPr>
            <p:grpSpPr bwMode="auto">
              <a:xfrm rot="5400000">
                <a:off x="4254" y="1327"/>
                <a:ext cx="131" cy="96"/>
                <a:chOff x="3216" y="2736"/>
                <a:chExt cx="336" cy="96"/>
              </a:xfrm>
            </p:grpSpPr>
            <p:sp>
              <p:nvSpPr>
                <p:cNvPr id="86195" name="Line 4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96" name="Line 4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6185" name="Group 45"/>
              <p:cNvGrpSpPr>
                <a:grpSpLocks/>
              </p:cNvGrpSpPr>
              <p:nvPr/>
            </p:nvGrpSpPr>
            <p:grpSpPr bwMode="auto">
              <a:xfrm rot="5400000">
                <a:off x="4254" y="1074"/>
                <a:ext cx="131" cy="96"/>
                <a:chOff x="3216" y="2736"/>
                <a:chExt cx="336" cy="96"/>
              </a:xfrm>
            </p:grpSpPr>
            <p:sp>
              <p:nvSpPr>
                <p:cNvPr id="86193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94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86" name="Line 48"/>
              <p:cNvSpPr>
                <a:spLocks noChangeShapeType="1"/>
              </p:cNvSpPr>
              <p:nvPr/>
            </p:nvSpPr>
            <p:spPr bwMode="auto">
              <a:xfrm rot="-5400000">
                <a:off x="4254" y="1375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87" name="Line 49"/>
              <p:cNvSpPr>
                <a:spLocks noChangeShapeType="1"/>
              </p:cNvSpPr>
              <p:nvPr/>
            </p:nvSpPr>
            <p:spPr bwMode="auto">
              <a:xfrm rot="-5400000">
                <a:off x="4254" y="112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6188" name="Group 50"/>
              <p:cNvGrpSpPr>
                <a:grpSpLocks/>
              </p:cNvGrpSpPr>
              <p:nvPr/>
            </p:nvGrpSpPr>
            <p:grpSpPr bwMode="auto">
              <a:xfrm>
                <a:off x="4272" y="768"/>
                <a:ext cx="96" cy="131"/>
                <a:chOff x="3696" y="2212"/>
                <a:chExt cx="96" cy="131"/>
              </a:xfrm>
            </p:grpSpPr>
            <p:grpSp>
              <p:nvGrpSpPr>
                <p:cNvPr id="86189" name="Group 51"/>
                <p:cNvGrpSpPr>
                  <a:grpSpLocks/>
                </p:cNvGrpSpPr>
                <p:nvPr/>
              </p:nvGrpSpPr>
              <p:grpSpPr bwMode="auto">
                <a:xfrm rot="5400000">
                  <a:off x="3678" y="2230"/>
                  <a:ext cx="131" cy="96"/>
                  <a:chOff x="3216" y="2736"/>
                  <a:chExt cx="336" cy="96"/>
                </a:xfrm>
              </p:grpSpPr>
              <p:sp>
                <p:nvSpPr>
                  <p:cNvPr id="86191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6192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86190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3678" y="2278"/>
                  <a:ext cx="13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6041" name="Group 55"/>
            <p:cNvGrpSpPr>
              <a:grpSpLocks/>
            </p:cNvGrpSpPr>
            <p:nvPr/>
          </p:nvGrpSpPr>
          <p:grpSpPr bwMode="auto">
            <a:xfrm rot="5400000">
              <a:off x="3954" y="1758"/>
              <a:ext cx="96" cy="131"/>
              <a:chOff x="3696" y="2016"/>
              <a:chExt cx="96" cy="131"/>
            </a:xfrm>
          </p:grpSpPr>
          <p:grpSp>
            <p:nvGrpSpPr>
              <p:cNvPr id="86178" name="Group 5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6180" name="Line 5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81" name="Line 5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79" name="Line 5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42" name="Group 60"/>
            <p:cNvGrpSpPr>
              <a:grpSpLocks/>
            </p:cNvGrpSpPr>
            <p:nvPr/>
          </p:nvGrpSpPr>
          <p:grpSpPr bwMode="auto">
            <a:xfrm rot="5400000">
              <a:off x="2418" y="3678"/>
              <a:ext cx="96" cy="131"/>
              <a:chOff x="3696" y="2016"/>
              <a:chExt cx="96" cy="131"/>
            </a:xfrm>
          </p:grpSpPr>
          <p:grpSp>
            <p:nvGrpSpPr>
              <p:cNvPr id="86174" name="Group 6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6176" name="Line 6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77" name="Line 6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75" name="Line 6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43" name="Group 65"/>
            <p:cNvGrpSpPr>
              <a:grpSpLocks/>
            </p:cNvGrpSpPr>
            <p:nvPr/>
          </p:nvGrpSpPr>
          <p:grpSpPr bwMode="auto">
            <a:xfrm rot="5400000">
              <a:off x="3295" y="3677"/>
              <a:ext cx="96" cy="131"/>
              <a:chOff x="3696" y="2016"/>
              <a:chExt cx="96" cy="131"/>
            </a:xfrm>
          </p:grpSpPr>
          <p:grpSp>
            <p:nvGrpSpPr>
              <p:cNvPr id="86170" name="Group 66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6172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73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71" name="Line 69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44" name="Group 70"/>
            <p:cNvGrpSpPr>
              <a:grpSpLocks/>
            </p:cNvGrpSpPr>
            <p:nvPr/>
          </p:nvGrpSpPr>
          <p:grpSpPr bwMode="auto">
            <a:xfrm rot="5400000">
              <a:off x="2851" y="3678"/>
              <a:ext cx="96" cy="131"/>
              <a:chOff x="3696" y="2016"/>
              <a:chExt cx="96" cy="131"/>
            </a:xfrm>
          </p:grpSpPr>
          <p:grpSp>
            <p:nvGrpSpPr>
              <p:cNvPr id="86166" name="Group 71"/>
              <p:cNvGrpSpPr>
                <a:grpSpLocks/>
              </p:cNvGrpSpPr>
              <p:nvPr/>
            </p:nvGrpSpPr>
            <p:grpSpPr bwMode="auto">
              <a:xfrm rot="5400000">
                <a:off x="3678" y="2034"/>
                <a:ext cx="131" cy="96"/>
                <a:chOff x="3216" y="2736"/>
                <a:chExt cx="336" cy="96"/>
              </a:xfrm>
            </p:grpSpPr>
            <p:sp>
              <p:nvSpPr>
                <p:cNvPr id="86168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69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67" name="Line 74"/>
              <p:cNvSpPr>
                <a:spLocks noChangeShapeType="1"/>
              </p:cNvSpPr>
              <p:nvPr/>
            </p:nvSpPr>
            <p:spPr bwMode="auto">
              <a:xfrm rot="-5400000">
                <a:off x="3678" y="2082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45" name="Group 75"/>
            <p:cNvGrpSpPr>
              <a:grpSpLocks/>
            </p:cNvGrpSpPr>
            <p:nvPr/>
          </p:nvGrpSpPr>
          <p:grpSpPr bwMode="auto">
            <a:xfrm rot="10800000">
              <a:off x="2352" y="576"/>
              <a:ext cx="131" cy="96"/>
              <a:chOff x="3216" y="2736"/>
              <a:chExt cx="336" cy="96"/>
            </a:xfrm>
          </p:grpSpPr>
          <p:sp>
            <p:nvSpPr>
              <p:cNvPr id="86164" name="Line 7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65" name="Line 7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46" name="Line 78"/>
            <p:cNvSpPr>
              <a:spLocks noChangeShapeType="1"/>
            </p:cNvSpPr>
            <p:nvPr/>
          </p:nvSpPr>
          <p:spPr bwMode="auto">
            <a:xfrm>
              <a:off x="2352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47" name="Group 79"/>
            <p:cNvGrpSpPr>
              <a:grpSpLocks/>
            </p:cNvGrpSpPr>
            <p:nvPr/>
          </p:nvGrpSpPr>
          <p:grpSpPr bwMode="auto">
            <a:xfrm rot="10800000">
              <a:off x="2845" y="576"/>
              <a:ext cx="131" cy="96"/>
              <a:chOff x="3216" y="2736"/>
              <a:chExt cx="336" cy="96"/>
            </a:xfrm>
          </p:grpSpPr>
          <p:sp>
            <p:nvSpPr>
              <p:cNvPr id="86162" name="Line 8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63" name="Line 8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48" name="Group 82"/>
            <p:cNvGrpSpPr>
              <a:grpSpLocks/>
            </p:cNvGrpSpPr>
            <p:nvPr/>
          </p:nvGrpSpPr>
          <p:grpSpPr bwMode="auto">
            <a:xfrm rot="10800000">
              <a:off x="3360" y="576"/>
              <a:ext cx="131" cy="96"/>
              <a:chOff x="3216" y="2736"/>
              <a:chExt cx="336" cy="96"/>
            </a:xfrm>
          </p:grpSpPr>
          <p:sp>
            <p:nvSpPr>
              <p:cNvPr id="86160" name="Line 8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61" name="Line 8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49" name="Line 85"/>
            <p:cNvSpPr>
              <a:spLocks noChangeShapeType="1"/>
            </p:cNvSpPr>
            <p:nvPr/>
          </p:nvSpPr>
          <p:spPr bwMode="auto">
            <a:xfrm>
              <a:off x="2845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50" name="Line 86"/>
            <p:cNvSpPr>
              <a:spLocks noChangeShapeType="1"/>
            </p:cNvSpPr>
            <p:nvPr/>
          </p:nvSpPr>
          <p:spPr bwMode="auto">
            <a:xfrm>
              <a:off x="3360" y="624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51" name="Group 87"/>
            <p:cNvGrpSpPr>
              <a:grpSpLocks/>
            </p:cNvGrpSpPr>
            <p:nvPr/>
          </p:nvGrpSpPr>
          <p:grpSpPr bwMode="auto">
            <a:xfrm rot="5400000">
              <a:off x="3858" y="558"/>
              <a:ext cx="96" cy="131"/>
              <a:chOff x="3696" y="2212"/>
              <a:chExt cx="96" cy="131"/>
            </a:xfrm>
          </p:grpSpPr>
          <p:grpSp>
            <p:nvGrpSpPr>
              <p:cNvPr id="86156" name="Group 88"/>
              <p:cNvGrpSpPr>
                <a:grpSpLocks/>
              </p:cNvGrpSpPr>
              <p:nvPr/>
            </p:nvGrpSpPr>
            <p:grpSpPr bwMode="auto">
              <a:xfrm rot="5400000">
                <a:off x="3678" y="2230"/>
                <a:ext cx="131" cy="96"/>
                <a:chOff x="3216" y="2736"/>
                <a:chExt cx="336" cy="96"/>
              </a:xfrm>
            </p:grpSpPr>
            <p:sp>
              <p:nvSpPr>
                <p:cNvPr id="86158" name="Line 8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59" name="Line 9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6157" name="Line 91"/>
              <p:cNvSpPr>
                <a:spLocks noChangeShapeType="1"/>
              </p:cNvSpPr>
              <p:nvPr/>
            </p:nvSpPr>
            <p:spPr bwMode="auto">
              <a:xfrm rot="-5400000">
                <a:off x="3678" y="2278"/>
                <a:ext cx="131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52" name="Group 9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86148" name="Line 9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9" name="Rectangle 9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86150" name="Line 9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51" name="Line 9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52" name="Line 9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53" name="Line 9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54" name="Line 9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55" name="Line 10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53" name="Line 10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54" name="Group 102"/>
            <p:cNvGrpSpPr>
              <a:grpSpLocks/>
            </p:cNvGrpSpPr>
            <p:nvPr/>
          </p:nvGrpSpPr>
          <p:grpSpPr bwMode="auto">
            <a:xfrm flipH="1" flipV="1">
              <a:off x="3072" y="1824"/>
              <a:ext cx="144" cy="528"/>
              <a:chOff x="2880" y="1920"/>
              <a:chExt cx="144" cy="528"/>
            </a:xfrm>
          </p:grpSpPr>
          <p:sp>
            <p:nvSpPr>
              <p:cNvPr id="86140" name="Line 103"/>
              <p:cNvSpPr>
                <a:spLocks noChangeShapeType="1"/>
              </p:cNvSpPr>
              <p:nvPr/>
            </p:nvSpPr>
            <p:spPr bwMode="auto">
              <a:xfrm flipV="1">
                <a:off x="2880" y="1920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1" name="Rectangle 104"/>
              <p:cNvSpPr>
                <a:spLocks noChangeArrowheads="1"/>
              </p:cNvSpPr>
              <p:nvPr/>
            </p:nvSpPr>
            <p:spPr bwMode="auto">
              <a:xfrm rot="5400000">
                <a:off x="2688" y="2112"/>
                <a:ext cx="52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86142" name="Line 105"/>
              <p:cNvSpPr>
                <a:spLocks noChangeShapeType="1"/>
              </p:cNvSpPr>
              <p:nvPr/>
            </p:nvSpPr>
            <p:spPr bwMode="auto">
              <a:xfrm rot="5400000">
                <a:off x="2952" y="19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3" name="Line 106"/>
              <p:cNvSpPr>
                <a:spLocks noChangeShapeType="1"/>
              </p:cNvSpPr>
              <p:nvPr/>
            </p:nvSpPr>
            <p:spPr bwMode="auto">
              <a:xfrm rot="5400000">
                <a:off x="2952" y="195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4" name="Line 107"/>
              <p:cNvSpPr>
                <a:spLocks noChangeShapeType="1"/>
              </p:cNvSpPr>
              <p:nvPr/>
            </p:nvSpPr>
            <p:spPr bwMode="auto">
              <a:xfrm rot="5400000">
                <a:off x="2952" y="2033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5" name="Line 108"/>
              <p:cNvSpPr>
                <a:spLocks noChangeShapeType="1"/>
              </p:cNvSpPr>
              <p:nvPr/>
            </p:nvSpPr>
            <p:spPr bwMode="auto">
              <a:xfrm rot="5400000">
                <a:off x="2952" y="21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6" name="Line 109"/>
              <p:cNvSpPr>
                <a:spLocks noChangeShapeType="1"/>
              </p:cNvSpPr>
              <p:nvPr/>
            </p:nvSpPr>
            <p:spPr bwMode="auto">
              <a:xfrm rot="5400000">
                <a:off x="2952" y="2168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47" name="Line 110"/>
              <p:cNvSpPr>
                <a:spLocks noChangeShapeType="1"/>
              </p:cNvSpPr>
              <p:nvPr/>
            </p:nvSpPr>
            <p:spPr bwMode="auto">
              <a:xfrm rot="5400000">
                <a:off x="2952" y="223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55" name="Line 111"/>
            <p:cNvSpPr>
              <a:spLocks noChangeShapeType="1"/>
            </p:cNvSpPr>
            <p:nvPr/>
          </p:nvSpPr>
          <p:spPr bwMode="auto">
            <a:xfrm>
              <a:off x="3148" y="1824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56" name="Line 112"/>
            <p:cNvSpPr>
              <a:spLocks noChangeShapeType="1"/>
            </p:cNvSpPr>
            <p:nvPr/>
          </p:nvSpPr>
          <p:spPr bwMode="auto">
            <a:xfrm flipH="1">
              <a:off x="2064" y="182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57" name="Group 113"/>
            <p:cNvGrpSpPr>
              <a:grpSpLocks/>
            </p:cNvGrpSpPr>
            <p:nvPr/>
          </p:nvGrpSpPr>
          <p:grpSpPr bwMode="auto">
            <a:xfrm>
              <a:off x="2400" y="1669"/>
              <a:ext cx="384" cy="155"/>
              <a:chOff x="3696" y="2016"/>
              <a:chExt cx="384" cy="155"/>
            </a:xfrm>
          </p:grpSpPr>
          <p:grpSp>
            <p:nvGrpSpPr>
              <p:cNvPr id="86134" name="Group 114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8613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39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6135" name="Group 117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8613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37" name="Line 11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6058" name="Group 120"/>
            <p:cNvGrpSpPr>
              <a:grpSpLocks/>
            </p:cNvGrpSpPr>
            <p:nvPr/>
          </p:nvGrpSpPr>
          <p:grpSpPr bwMode="auto">
            <a:xfrm rot="-5400000" flipH="1" flipV="1">
              <a:off x="3336" y="1656"/>
              <a:ext cx="144" cy="192"/>
              <a:chOff x="1827" y="2496"/>
              <a:chExt cx="93" cy="96"/>
            </a:xfrm>
          </p:grpSpPr>
          <p:sp>
            <p:nvSpPr>
              <p:cNvPr id="8613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33" name="Line 1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59" name="Text Box 123"/>
            <p:cNvSpPr txBox="1">
              <a:spLocks noChangeArrowheads="1"/>
            </p:cNvSpPr>
            <p:nvPr/>
          </p:nvSpPr>
          <p:spPr bwMode="auto">
            <a:xfrm>
              <a:off x="2448" y="2976"/>
              <a:ext cx="1104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Showroom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86060" name="Line 124"/>
            <p:cNvSpPr>
              <a:spLocks noChangeShapeType="1"/>
            </p:cNvSpPr>
            <p:nvPr/>
          </p:nvSpPr>
          <p:spPr bwMode="auto">
            <a:xfrm>
              <a:off x="3216" y="62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61" name="Group 125"/>
            <p:cNvGrpSpPr>
              <a:grpSpLocks/>
            </p:cNvGrpSpPr>
            <p:nvPr/>
          </p:nvGrpSpPr>
          <p:grpSpPr bwMode="auto">
            <a:xfrm rot="5400000" flipV="1">
              <a:off x="2947" y="1170"/>
              <a:ext cx="384" cy="155"/>
              <a:chOff x="3696" y="2016"/>
              <a:chExt cx="384" cy="155"/>
            </a:xfrm>
          </p:grpSpPr>
          <p:grpSp>
            <p:nvGrpSpPr>
              <p:cNvPr id="86126" name="Group 126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8613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86131" name="Line 12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6127" name="Group 129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8612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86129" name="Line 13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86062" name="Rectangle 132"/>
            <p:cNvSpPr>
              <a:spLocks noChangeArrowheads="1"/>
            </p:cNvSpPr>
            <p:nvPr/>
          </p:nvSpPr>
          <p:spPr bwMode="auto">
            <a:xfrm rot="16200000" flipV="1">
              <a:off x="2072" y="616"/>
              <a:ext cx="224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 dirty="0"/>
            </a:p>
          </p:txBody>
        </p:sp>
        <p:grpSp>
          <p:nvGrpSpPr>
            <p:cNvPr id="86063" name="Group 133"/>
            <p:cNvGrpSpPr>
              <a:grpSpLocks/>
            </p:cNvGrpSpPr>
            <p:nvPr/>
          </p:nvGrpSpPr>
          <p:grpSpPr bwMode="auto">
            <a:xfrm rot="-5400000" flipH="1" flipV="1">
              <a:off x="2096" y="735"/>
              <a:ext cx="79" cy="144"/>
              <a:chOff x="1827" y="2496"/>
              <a:chExt cx="93" cy="96"/>
            </a:xfrm>
          </p:grpSpPr>
          <p:sp>
            <p:nvSpPr>
              <p:cNvPr id="8612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25" name="Line 1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64" name="Text Box 136"/>
            <p:cNvSpPr txBox="1">
              <a:spLocks noChangeArrowheads="1"/>
            </p:cNvSpPr>
            <p:nvPr/>
          </p:nvSpPr>
          <p:spPr bwMode="auto">
            <a:xfrm rot="10800000" flipV="1">
              <a:off x="2041" y="633"/>
              <a:ext cx="31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dirty="0">
                  <a:latin typeface="Arial" charset="0"/>
                </a:rPr>
                <a:t>LAV</a:t>
              </a:r>
            </a:p>
          </p:txBody>
        </p:sp>
        <p:sp>
          <p:nvSpPr>
            <p:cNvPr id="86065" name="Text Box 137"/>
            <p:cNvSpPr txBox="1">
              <a:spLocks noChangeArrowheads="1"/>
            </p:cNvSpPr>
            <p:nvPr/>
          </p:nvSpPr>
          <p:spPr bwMode="auto">
            <a:xfrm>
              <a:off x="3216" y="1104"/>
              <a:ext cx="100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86066" name="Text Box 138"/>
            <p:cNvSpPr txBox="1">
              <a:spLocks noChangeArrowheads="1"/>
            </p:cNvSpPr>
            <p:nvPr/>
          </p:nvSpPr>
          <p:spPr bwMode="auto">
            <a:xfrm>
              <a:off x="2064" y="1104"/>
              <a:ext cx="100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Open Space</a:t>
              </a:r>
            </a:p>
          </p:txBody>
        </p:sp>
        <p:sp>
          <p:nvSpPr>
            <p:cNvPr id="86067" name="Text Box 139"/>
            <p:cNvSpPr txBox="1">
              <a:spLocks noChangeArrowheads="1"/>
            </p:cNvSpPr>
            <p:nvPr/>
          </p:nvSpPr>
          <p:spPr bwMode="auto">
            <a:xfrm>
              <a:off x="2592" y="2400"/>
              <a:ext cx="912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Stairs to 1st Floor/Attic</a:t>
              </a:r>
            </a:p>
          </p:txBody>
        </p:sp>
        <p:sp>
          <p:nvSpPr>
            <p:cNvPr id="86068" name="Text Box 140"/>
            <p:cNvSpPr txBox="1">
              <a:spLocks noChangeArrowheads="1"/>
            </p:cNvSpPr>
            <p:nvPr/>
          </p:nvSpPr>
          <p:spPr bwMode="auto">
            <a:xfrm>
              <a:off x="2736" y="3936"/>
              <a:ext cx="484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86069" name="Text Box 141"/>
            <p:cNvSpPr txBox="1">
              <a:spLocks noChangeArrowheads="1"/>
            </p:cNvSpPr>
            <p:nvPr/>
          </p:nvSpPr>
          <p:spPr bwMode="auto">
            <a:xfrm>
              <a:off x="2784" y="192"/>
              <a:ext cx="483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86070" name="Text Box 142"/>
            <p:cNvSpPr txBox="1">
              <a:spLocks noChangeArrowheads="1"/>
            </p:cNvSpPr>
            <p:nvPr/>
          </p:nvSpPr>
          <p:spPr bwMode="auto">
            <a:xfrm>
              <a:off x="4176" y="2016"/>
              <a:ext cx="484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86071" name="Text Box 143"/>
            <p:cNvSpPr txBox="1">
              <a:spLocks noChangeArrowheads="1"/>
            </p:cNvSpPr>
            <p:nvPr/>
          </p:nvSpPr>
          <p:spPr bwMode="auto">
            <a:xfrm>
              <a:off x="1104" y="2016"/>
              <a:ext cx="477" cy="23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86072" name="Rectangle 144"/>
            <p:cNvSpPr>
              <a:spLocks noChangeArrowheads="1"/>
            </p:cNvSpPr>
            <p:nvPr/>
          </p:nvSpPr>
          <p:spPr bwMode="auto">
            <a:xfrm>
              <a:off x="3888" y="2592"/>
              <a:ext cx="74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>
                  <a:latin typeface="Arial" charset="0"/>
                </a:rPr>
                <a:t>2nd Floor</a:t>
              </a:r>
            </a:p>
          </p:txBody>
        </p:sp>
        <p:grpSp>
          <p:nvGrpSpPr>
            <p:cNvPr id="86073" name="Group 145"/>
            <p:cNvGrpSpPr>
              <a:grpSpLocks/>
            </p:cNvGrpSpPr>
            <p:nvPr/>
          </p:nvGrpSpPr>
          <p:grpSpPr bwMode="auto">
            <a:xfrm rot="5400000">
              <a:off x="1998" y="3439"/>
              <a:ext cx="131" cy="96"/>
              <a:chOff x="3216" y="2736"/>
              <a:chExt cx="336" cy="96"/>
            </a:xfrm>
          </p:grpSpPr>
          <p:sp>
            <p:nvSpPr>
              <p:cNvPr id="86122" name="Line 14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23" name="Line 14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74" name="Group 148"/>
            <p:cNvGrpSpPr>
              <a:grpSpLocks/>
            </p:cNvGrpSpPr>
            <p:nvPr/>
          </p:nvGrpSpPr>
          <p:grpSpPr bwMode="auto">
            <a:xfrm rot="5400000">
              <a:off x="1998" y="3243"/>
              <a:ext cx="131" cy="96"/>
              <a:chOff x="3216" y="2736"/>
              <a:chExt cx="336" cy="96"/>
            </a:xfrm>
          </p:grpSpPr>
          <p:sp>
            <p:nvSpPr>
              <p:cNvPr id="86120" name="Line 1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21" name="Line 1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75" name="Group 151"/>
            <p:cNvGrpSpPr>
              <a:grpSpLocks/>
            </p:cNvGrpSpPr>
            <p:nvPr/>
          </p:nvGrpSpPr>
          <p:grpSpPr bwMode="auto">
            <a:xfrm rot="5400000">
              <a:off x="1998" y="2911"/>
              <a:ext cx="131" cy="96"/>
              <a:chOff x="3216" y="2736"/>
              <a:chExt cx="336" cy="96"/>
            </a:xfrm>
          </p:grpSpPr>
          <p:sp>
            <p:nvSpPr>
              <p:cNvPr id="86118" name="Line 15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19" name="Line 15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76" name="Group 154"/>
            <p:cNvGrpSpPr>
              <a:grpSpLocks/>
            </p:cNvGrpSpPr>
            <p:nvPr/>
          </p:nvGrpSpPr>
          <p:grpSpPr bwMode="auto">
            <a:xfrm rot="5400000">
              <a:off x="1998" y="2715"/>
              <a:ext cx="131" cy="96"/>
              <a:chOff x="3216" y="2736"/>
              <a:chExt cx="336" cy="96"/>
            </a:xfrm>
          </p:grpSpPr>
          <p:sp>
            <p:nvSpPr>
              <p:cNvPr id="86116" name="Line 15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117" name="Line 15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77" name="Line 157"/>
            <p:cNvSpPr>
              <a:spLocks noChangeShapeType="1"/>
            </p:cNvSpPr>
            <p:nvPr/>
          </p:nvSpPr>
          <p:spPr bwMode="auto">
            <a:xfrm rot="-5400000">
              <a:off x="1998" y="348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78" name="Line 158"/>
            <p:cNvSpPr>
              <a:spLocks noChangeShapeType="1"/>
            </p:cNvSpPr>
            <p:nvPr/>
          </p:nvSpPr>
          <p:spPr bwMode="auto">
            <a:xfrm rot="-5400000">
              <a:off x="1998" y="3291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79" name="Line 159"/>
            <p:cNvSpPr>
              <a:spLocks noChangeShapeType="1"/>
            </p:cNvSpPr>
            <p:nvPr/>
          </p:nvSpPr>
          <p:spPr bwMode="auto">
            <a:xfrm rot="-5400000">
              <a:off x="1998" y="2959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80" name="Line 160"/>
            <p:cNvSpPr>
              <a:spLocks noChangeShapeType="1"/>
            </p:cNvSpPr>
            <p:nvPr/>
          </p:nvSpPr>
          <p:spPr bwMode="auto">
            <a:xfrm rot="-5400000">
              <a:off x="1998" y="2763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6081" name="Group 161"/>
            <p:cNvGrpSpPr>
              <a:grpSpLocks/>
            </p:cNvGrpSpPr>
            <p:nvPr/>
          </p:nvGrpSpPr>
          <p:grpSpPr bwMode="auto">
            <a:xfrm>
              <a:off x="2016" y="1881"/>
              <a:ext cx="96" cy="720"/>
              <a:chOff x="3696" y="2976"/>
              <a:chExt cx="96" cy="528"/>
            </a:xfrm>
          </p:grpSpPr>
          <p:grpSp>
            <p:nvGrpSpPr>
              <p:cNvPr id="86098" name="Group 162"/>
              <p:cNvGrpSpPr>
                <a:grpSpLocks/>
              </p:cNvGrpSpPr>
              <p:nvPr/>
            </p:nvGrpSpPr>
            <p:grpSpPr bwMode="auto">
              <a:xfrm>
                <a:off x="3696" y="2976"/>
                <a:ext cx="96" cy="528"/>
                <a:chOff x="432" y="1488"/>
                <a:chExt cx="96" cy="528"/>
              </a:xfrm>
            </p:grpSpPr>
            <p:grpSp>
              <p:nvGrpSpPr>
                <p:cNvPr id="86104" name="Group 163"/>
                <p:cNvGrpSpPr>
                  <a:grpSpLocks/>
                </p:cNvGrpSpPr>
                <p:nvPr/>
              </p:nvGrpSpPr>
              <p:grpSpPr bwMode="auto">
                <a:xfrm rot="5400000">
                  <a:off x="432" y="1920"/>
                  <a:ext cx="96" cy="96"/>
                  <a:chOff x="3216" y="2736"/>
                  <a:chExt cx="336" cy="96"/>
                </a:xfrm>
              </p:grpSpPr>
              <p:sp>
                <p:nvSpPr>
                  <p:cNvPr id="86114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6115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6105" name="Group 166"/>
                <p:cNvGrpSpPr>
                  <a:grpSpLocks/>
                </p:cNvGrpSpPr>
                <p:nvPr/>
              </p:nvGrpSpPr>
              <p:grpSpPr bwMode="auto">
                <a:xfrm rot="5400000">
                  <a:off x="432" y="1776"/>
                  <a:ext cx="96" cy="96"/>
                  <a:chOff x="3216" y="2736"/>
                  <a:chExt cx="336" cy="96"/>
                </a:xfrm>
              </p:grpSpPr>
              <p:sp>
                <p:nvSpPr>
                  <p:cNvPr id="86112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6113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6106" name="Group 169"/>
                <p:cNvGrpSpPr>
                  <a:grpSpLocks/>
                </p:cNvGrpSpPr>
                <p:nvPr/>
              </p:nvGrpSpPr>
              <p:grpSpPr bwMode="auto">
                <a:xfrm rot="5400000">
                  <a:off x="432" y="1632"/>
                  <a:ext cx="96" cy="96"/>
                  <a:chOff x="3216" y="2736"/>
                  <a:chExt cx="336" cy="96"/>
                </a:xfrm>
              </p:grpSpPr>
              <p:sp>
                <p:nvSpPr>
                  <p:cNvPr id="86110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6111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6107" name="Group 172"/>
                <p:cNvGrpSpPr>
                  <a:grpSpLocks/>
                </p:cNvGrpSpPr>
                <p:nvPr/>
              </p:nvGrpSpPr>
              <p:grpSpPr bwMode="auto">
                <a:xfrm rot="5400000">
                  <a:off x="432" y="1488"/>
                  <a:ext cx="96" cy="96"/>
                  <a:chOff x="3216" y="2736"/>
                  <a:chExt cx="336" cy="96"/>
                </a:xfrm>
              </p:grpSpPr>
              <p:sp>
                <p:nvSpPr>
                  <p:cNvPr id="86108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86109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86099" name="Group 175"/>
              <p:cNvGrpSpPr>
                <a:grpSpLocks/>
              </p:cNvGrpSpPr>
              <p:nvPr/>
            </p:nvGrpSpPr>
            <p:grpSpPr bwMode="auto">
              <a:xfrm>
                <a:off x="3744" y="2976"/>
                <a:ext cx="1" cy="528"/>
                <a:chOff x="480" y="3312"/>
                <a:chExt cx="0" cy="528"/>
              </a:xfrm>
            </p:grpSpPr>
            <p:sp>
              <p:nvSpPr>
                <p:cNvPr id="86100" name="Line 176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792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01" name="Line 177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648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02" name="Line 178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504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6103" name="Line 179"/>
                <p:cNvSpPr>
                  <a:spLocks noChangeShapeType="1"/>
                </p:cNvSpPr>
                <p:nvPr/>
              </p:nvSpPr>
              <p:spPr bwMode="auto">
                <a:xfrm rot="-5400000">
                  <a:off x="432" y="3360"/>
                  <a:ext cx="96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6082" name="Group 180"/>
            <p:cNvGrpSpPr>
              <a:grpSpLocks/>
            </p:cNvGrpSpPr>
            <p:nvPr/>
          </p:nvGrpSpPr>
          <p:grpSpPr bwMode="auto">
            <a:xfrm rot="5400000">
              <a:off x="1998" y="1519"/>
              <a:ext cx="131" cy="96"/>
              <a:chOff x="3216" y="2736"/>
              <a:chExt cx="336" cy="96"/>
            </a:xfrm>
          </p:grpSpPr>
          <p:sp>
            <p:nvSpPr>
              <p:cNvPr id="86096" name="Line 181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097" name="Line 182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83" name="Group 183"/>
            <p:cNvGrpSpPr>
              <a:grpSpLocks/>
            </p:cNvGrpSpPr>
            <p:nvPr/>
          </p:nvGrpSpPr>
          <p:grpSpPr bwMode="auto">
            <a:xfrm rot="5400000">
              <a:off x="1998" y="1279"/>
              <a:ext cx="131" cy="96"/>
              <a:chOff x="3216" y="2736"/>
              <a:chExt cx="336" cy="96"/>
            </a:xfrm>
          </p:grpSpPr>
          <p:sp>
            <p:nvSpPr>
              <p:cNvPr id="86094" name="Line 18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095" name="Line 18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84" name="Group 186"/>
            <p:cNvGrpSpPr>
              <a:grpSpLocks/>
            </p:cNvGrpSpPr>
            <p:nvPr/>
          </p:nvGrpSpPr>
          <p:grpSpPr bwMode="auto">
            <a:xfrm rot="5400000">
              <a:off x="1998" y="978"/>
              <a:ext cx="131" cy="96"/>
              <a:chOff x="3216" y="2736"/>
              <a:chExt cx="336" cy="96"/>
            </a:xfrm>
          </p:grpSpPr>
          <p:sp>
            <p:nvSpPr>
              <p:cNvPr id="86092" name="Line 18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093" name="Line 18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6085" name="Group 189"/>
            <p:cNvGrpSpPr>
              <a:grpSpLocks/>
            </p:cNvGrpSpPr>
            <p:nvPr/>
          </p:nvGrpSpPr>
          <p:grpSpPr bwMode="auto">
            <a:xfrm rot="5400000">
              <a:off x="1998" y="738"/>
              <a:ext cx="131" cy="96"/>
              <a:chOff x="3216" y="2736"/>
              <a:chExt cx="336" cy="96"/>
            </a:xfrm>
          </p:grpSpPr>
          <p:sp>
            <p:nvSpPr>
              <p:cNvPr id="86090" name="Line 19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091" name="Line 19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6086" name="Line 192"/>
            <p:cNvSpPr>
              <a:spLocks noChangeShapeType="1"/>
            </p:cNvSpPr>
            <p:nvPr/>
          </p:nvSpPr>
          <p:spPr bwMode="auto">
            <a:xfrm rot="-5400000">
              <a:off x="1998" y="156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87" name="Line 193"/>
            <p:cNvSpPr>
              <a:spLocks noChangeShapeType="1"/>
            </p:cNvSpPr>
            <p:nvPr/>
          </p:nvSpPr>
          <p:spPr bwMode="auto">
            <a:xfrm rot="-5400000">
              <a:off x="1998" y="1327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88" name="Line 194"/>
            <p:cNvSpPr>
              <a:spLocks noChangeShapeType="1"/>
            </p:cNvSpPr>
            <p:nvPr/>
          </p:nvSpPr>
          <p:spPr bwMode="auto">
            <a:xfrm rot="-5400000">
              <a:off x="1998" y="102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089" name="Line 195"/>
            <p:cNvSpPr>
              <a:spLocks noChangeShapeType="1"/>
            </p:cNvSpPr>
            <p:nvPr/>
          </p:nvSpPr>
          <p:spPr bwMode="auto">
            <a:xfrm rot="-5400000">
              <a:off x="1998" y="786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2B29062-A2AA-48A9-8095-15E644555BDB}" type="slidenum">
              <a:rPr lang="en-US"/>
              <a:pPr>
                <a:defRPr/>
              </a:pPr>
              <a:t>285</a:t>
            </a:fld>
            <a:endParaRPr lang="en-US" dirty="0"/>
          </a:p>
        </p:txBody>
      </p:sp>
      <p:sp>
        <p:nvSpPr>
          <p:cNvPr id="87043" name="Rectangle 32"/>
          <p:cNvSpPr>
            <a:spLocks noChangeArrowheads="1"/>
          </p:cNvSpPr>
          <p:nvPr/>
        </p:nvSpPr>
        <p:spPr bwMode="auto">
          <a:xfrm>
            <a:off x="1676400" y="0"/>
            <a:ext cx="6324600" cy="6019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044" name="Line 2"/>
          <p:cNvSpPr>
            <a:spLocks noChangeShapeType="1"/>
          </p:cNvSpPr>
          <p:nvPr/>
        </p:nvSpPr>
        <p:spPr bwMode="auto">
          <a:xfrm>
            <a:off x="3479800" y="1828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7045" name="Line 3"/>
          <p:cNvSpPr>
            <a:spLocks noChangeShapeType="1"/>
          </p:cNvSpPr>
          <p:nvPr/>
        </p:nvSpPr>
        <p:spPr bwMode="auto">
          <a:xfrm>
            <a:off x="3479800" y="1828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7046" name="Line 4"/>
          <p:cNvSpPr>
            <a:spLocks noChangeShapeType="1"/>
          </p:cNvSpPr>
          <p:nvPr/>
        </p:nvSpPr>
        <p:spPr bwMode="auto">
          <a:xfrm>
            <a:off x="6146800" y="18288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7047" name="Line 5"/>
          <p:cNvSpPr>
            <a:spLocks noChangeShapeType="1"/>
          </p:cNvSpPr>
          <p:nvPr/>
        </p:nvSpPr>
        <p:spPr bwMode="auto">
          <a:xfrm>
            <a:off x="3479800" y="48768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87048" name="Group 6"/>
          <p:cNvGrpSpPr>
            <a:grpSpLocks/>
          </p:cNvGrpSpPr>
          <p:nvPr/>
        </p:nvGrpSpPr>
        <p:grpSpPr bwMode="auto">
          <a:xfrm flipH="1" flipV="1">
            <a:off x="5080000" y="1828800"/>
            <a:ext cx="228600" cy="838200"/>
            <a:chOff x="2880" y="1920"/>
            <a:chExt cx="144" cy="528"/>
          </a:xfrm>
        </p:grpSpPr>
        <p:sp>
          <p:nvSpPr>
            <p:cNvPr id="87066" name="Line 7"/>
            <p:cNvSpPr>
              <a:spLocks noChangeShapeType="1"/>
            </p:cNvSpPr>
            <p:nvPr/>
          </p:nvSpPr>
          <p:spPr bwMode="auto">
            <a:xfrm flipV="1">
              <a:off x="2880" y="19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067" name="Rectangle 8"/>
            <p:cNvSpPr>
              <a:spLocks noChangeArrowheads="1"/>
            </p:cNvSpPr>
            <p:nvPr/>
          </p:nvSpPr>
          <p:spPr bwMode="auto">
            <a:xfrm rot="5400000">
              <a:off x="2688" y="2112"/>
              <a:ext cx="528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87068" name="Line 9"/>
            <p:cNvSpPr>
              <a:spLocks noChangeShapeType="1"/>
            </p:cNvSpPr>
            <p:nvPr/>
          </p:nvSpPr>
          <p:spPr bwMode="auto">
            <a:xfrm rot="5400000">
              <a:off x="2952" y="19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069" name="Line 10"/>
            <p:cNvSpPr>
              <a:spLocks noChangeShapeType="1"/>
            </p:cNvSpPr>
            <p:nvPr/>
          </p:nvSpPr>
          <p:spPr bwMode="auto">
            <a:xfrm rot="5400000">
              <a:off x="2952" y="195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070" name="Line 11"/>
            <p:cNvSpPr>
              <a:spLocks noChangeShapeType="1"/>
            </p:cNvSpPr>
            <p:nvPr/>
          </p:nvSpPr>
          <p:spPr bwMode="auto">
            <a:xfrm rot="5400000">
              <a:off x="2952" y="2033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071" name="Line 12"/>
            <p:cNvSpPr>
              <a:spLocks noChangeShapeType="1"/>
            </p:cNvSpPr>
            <p:nvPr/>
          </p:nvSpPr>
          <p:spPr bwMode="auto">
            <a:xfrm rot="5400000">
              <a:off x="2952" y="210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072" name="Line 13"/>
            <p:cNvSpPr>
              <a:spLocks noChangeShapeType="1"/>
            </p:cNvSpPr>
            <p:nvPr/>
          </p:nvSpPr>
          <p:spPr bwMode="auto">
            <a:xfrm rot="5400000">
              <a:off x="2952" y="21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073" name="Line 14"/>
            <p:cNvSpPr>
              <a:spLocks noChangeShapeType="1"/>
            </p:cNvSpPr>
            <p:nvPr/>
          </p:nvSpPr>
          <p:spPr bwMode="auto">
            <a:xfrm rot="5400000">
              <a:off x="2952" y="223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7049" name="Text Box 15"/>
          <p:cNvSpPr txBox="1">
            <a:spLocks noChangeArrowheads="1"/>
          </p:cNvSpPr>
          <p:nvPr/>
        </p:nvSpPr>
        <p:spPr bwMode="auto">
          <a:xfrm>
            <a:off x="4622800" y="2743200"/>
            <a:ext cx="1143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Stairs to Attic</a:t>
            </a:r>
          </a:p>
        </p:txBody>
      </p:sp>
      <p:sp>
        <p:nvSpPr>
          <p:cNvPr id="87050" name="Text Box 16"/>
          <p:cNvSpPr txBox="1">
            <a:spLocks noChangeArrowheads="1"/>
          </p:cNvSpPr>
          <p:nvPr/>
        </p:nvSpPr>
        <p:spPr bwMode="auto">
          <a:xfrm>
            <a:off x="4089400" y="3733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>
                <a:latin typeface="Arial" charset="0"/>
              </a:rPr>
              <a:t>Open Storage</a:t>
            </a:r>
          </a:p>
        </p:txBody>
      </p:sp>
      <p:grpSp>
        <p:nvGrpSpPr>
          <p:cNvPr id="87051" name="Group 17"/>
          <p:cNvGrpSpPr>
            <a:grpSpLocks/>
          </p:cNvGrpSpPr>
          <p:nvPr/>
        </p:nvGrpSpPr>
        <p:grpSpPr bwMode="auto">
          <a:xfrm rot="5400000">
            <a:off x="4899819" y="4772819"/>
            <a:ext cx="152400" cy="207962"/>
            <a:chOff x="3696" y="2016"/>
            <a:chExt cx="96" cy="131"/>
          </a:xfrm>
        </p:grpSpPr>
        <p:grpSp>
          <p:nvGrpSpPr>
            <p:cNvPr id="87062" name="Group 18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7064" name="Line 1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7065" name="Line 2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7063" name="Line 21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7052" name="Group 22"/>
          <p:cNvGrpSpPr>
            <a:grpSpLocks/>
          </p:cNvGrpSpPr>
          <p:nvPr/>
        </p:nvGrpSpPr>
        <p:grpSpPr bwMode="auto">
          <a:xfrm rot="5400000">
            <a:off x="4802982" y="1724818"/>
            <a:ext cx="152400" cy="207963"/>
            <a:chOff x="3696" y="2016"/>
            <a:chExt cx="96" cy="131"/>
          </a:xfrm>
        </p:grpSpPr>
        <p:grpSp>
          <p:nvGrpSpPr>
            <p:cNvPr id="87058" name="Group 23"/>
            <p:cNvGrpSpPr>
              <a:grpSpLocks/>
            </p:cNvGrpSpPr>
            <p:nvPr/>
          </p:nvGrpSpPr>
          <p:grpSpPr bwMode="auto">
            <a:xfrm rot="5400000">
              <a:off x="3678" y="2034"/>
              <a:ext cx="131" cy="96"/>
              <a:chOff x="3216" y="2736"/>
              <a:chExt cx="336" cy="96"/>
            </a:xfrm>
          </p:grpSpPr>
          <p:sp>
            <p:nvSpPr>
              <p:cNvPr id="87060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7061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7059" name="Line 26"/>
            <p:cNvSpPr>
              <a:spLocks noChangeShapeType="1"/>
            </p:cNvSpPr>
            <p:nvPr/>
          </p:nvSpPr>
          <p:spPr bwMode="auto">
            <a:xfrm rot="-5400000">
              <a:off x="3678" y="2082"/>
              <a:ext cx="13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7053" name="Text Box 27"/>
          <p:cNvSpPr txBox="1">
            <a:spLocks noChangeArrowheads="1"/>
          </p:cNvSpPr>
          <p:nvPr/>
        </p:nvSpPr>
        <p:spPr bwMode="auto">
          <a:xfrm>
            <a:off x="4394200" y="5105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7054" name="Text Box 28"/>
          <p:cNvSpPr txBox="1">
            <a:spLocks noChangeArrowheads="1"/>
          </p:cNvSpPr>
          <p:nvPr/>
        </p:nvSpPr>
        <p:spPr bwMode="auto">
          <a:xfrm>
            <a:off x="4394200" y="990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87055" name="Text Box 29"/>
          <p:cNvSpPr txBox="1">
            <a:spLocks noChangeArrowheads="1"/>
          </p:cNvSpPr>
          <p:nvPr/>
        </p:nvSpPr>
        <p:spPr bwMode="auto">
          <a:xfrm>
            <a:off x="6756400" y="3124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87056" name="Text Box 30"/>
          <p:cNvSpPr txBox="1">
            <a:spLocks noChangeArrowheads="1"/>
          </p:cNvSpPr>
          <p:nvPr/>
        </p:nvSpPr>
        <p:spPr bwMode="auto">
          <a:xfrm>
            <a:off x="2184400" y="3048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7057" name="Rectangle 31"/>
          <p:cNvSpPr>
            <a:spLocks noChangeArrowheads="1"/>
          </p:cNvSpPr>
          <p:nvPr/>
        </p:nvSpPr>
        <p:spPr bwMode="auto">
          <a:xfrm>
            <a:off x="7061200" y="4545013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charset="0"/>
              </a:rPr>
              <a:t>Attic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57544EF-19D0-4656-952D-156C8F156A0A}" type="slidenum">
              <a:rPr lang="en-US"/>
              <a:pPr>
                <a:defRPr/>
              </a:pPr>
              <a:t>215</a:t>
            </a:fld>
            <a:endParaRPr lang="en-US" dirty="0"/>
          </a:p>
        </p:txBody>
      </p:sp>
      <p:pic>
        <p:nvPicPr>
          <p:cNvPr id="56323" name="Picture 2" descr="This is another picture of the front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Text Box 3"/>
          <p:cNvSpPr txBox="1">
            <a:spLocks noChangeArrowheads="1"/>
          </p:cNvSpPr>
          <p:nvPr/>
        </p:nvSpPr>
        <p:spPr bwMode="auto">
          <a:xfrm>
            <a:off x="3657600" y="5638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7315200" y="4572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56326" name="Line 5"/>
          <p:cNvSpPr>
            <a:spLocks noChangeShapeType="1"/>
          </p:cNvSpPr>
          <p:nvPr/>
        </p:nvSpPr>
        <p:spPr bwMode="auto">
          <a:xfrm flipV="1">
            <a:off x="4114800" y="4648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6327" name="Line 6"/>
          <p:cNvSpPr>
            <a:spLocks noChangeShapeType="1"/>
          </p:cNvSpPr>
          <p:nvPr/>
        </p:nvSpPr>
        <p:spPr bwMode="auto">
          <a:xfrm flipH="1" flipV="1">
            <a:off x="6324600" y="4724400"/>
            <a:ext cx="990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1600200" y="5562600"/>
            <a:ext cx="842963" cy="4349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/>
              <a:t>Sprinkler </a:t>
            </a:r>
          </a:p>
          <a:p>
            <a:r>
              <a:rPr lang="en-US" sz="1000" b="1" dirty="0"/>
              <a:t>Connection</a:t>
            </a:r>
          </a:p>
        </p:txBody>
      </p:sp>
      <p:sp>
        <p:nvSpPr>
          <p:cNvPr id="56329" name="Line 8"/>
          <p:cNvSpPr>
            <a:spLocks noChangeShapeType="1"/>
          </p:cNvSpPr>
          <p:nvPr/>
        </p:nvSpPr>
        <p:spPr bwMode="auto">
          <a:xfrm flipV="1">
            <a:off x="2438400" y="5181600"/>
            <a:ext cx="457200" cy="381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E6880FC-0ECB-448E-8A35-7EDC4259DF90}" type="slidenum">
              <a:rPr lang="en-US"/>
              <a:pPr>
                <a:defRPr/>
              </a:pPr>
              <a:t>216</a:t>
            </a:fld>
            <a:endParaRPr lang="en-US" dirty="0"/>
          </a:p>
        </p:txBody>
      </p:sp>
      <p:pic>
        <p:nvPicPr>
          <p:cNvPr id="57347" name="Picture 2" descr="This is a picture of the inside of the same sewing fac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7348" name="Text Box 3"/>
          <p:cNvSpPr txBox="1">
            <a:spLocks noChangeArrowheads="1"/>
          </p:cNvSpPr>
          <p:nvPr/>
        </p:nvSpPr>
        <p:spPr bwMode="auto">
          <a:xfrm>
            <a:off x="3886200" y="3962400"/>
            <a:ext cx="1447800" cy="555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b="1" dirty="0"/>
              <a:t>Mill Building </a:t>
            </a:r>
          </a:p>
          <a:p>
            <a:pPr algn="ctr" eaLnBrk="0" hangingPunct="0"/>
            <a:r>
              <a:rPr lang="en-US" sz="1400" b="1" dirty="0"/>
              <a:t>Features</a:t>
            </a:r>
          </a:p>
        </p:txBody>
      </p:sp>
      <p:sp>
        <p:nvSpPr>
          <p:cNvPr id="57349" name="Line 8"/>
          <p:cNvSpPr>
            <a:spLocks noChangeShapeType="1"/>
          </p:cNvSpPr>
          <p:nvPr/>
        </p:nvSpPr>
        <p:spPr bwMode="auto">
          <a:xfrm flipV="1">
            <a:off x="5410200" y="4191000"/>
            <a:ext cx="16002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0" name="Line 9"/>
          <p:cNvSpPr>
            <a:spLocks noChangeShapeType="1"/>
          </p:cNvSpPr>
          <p:nvPr/>
        </p:nvSpPr>
        <p:spPr bwMode="auto">
          <a:xfrm flipH="1">
            <a:off x="5181600" y="4419600"/>
            <a:ext cx="0" cy="1600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1" name="Text Box 10"/>
          <p:cNvSpPr txBox="1">
            <a:spLocks noChangeArrowheads="1"/>
          </p:cNvSpPr>
          <p:nvPr/>
        </p:nvSpPr>
        <p:spPr bwMode="auto">
          <a:xfrm>
            <a:off x="4648200" y="3200400"/>
            <a:ext cx="815975" cy="312738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/>
              <a:t>Staircase</a:t>
            </a:r>
          </a:p>
        </p:txBody>
      </p:sp>
      <p:sp>
        <p:nvSpPr>
          <p:cNvPr id="57352" name="Line 11"/>
          <p:cNvSpPr>
            <a:spLocks noChangeShapeType="1"/>
          </p:cNvSpPr>
          <p:nvPr/>
        </p:nvSpPr>
        <p:spPr bwMode="auto">
          <a:xfrm flipH="1">
            <a:off x="3962400" y="3429000"/>
            <a:ext cx="6858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1150</Words>
  <Application>Microsoft Office PowerPoint</Application>
  <PresentationFormat>On-screen Show (4:3)</PresentationFormat>
  <Paragraphs>569</Paragraphs>
  <Slides>78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0" baseType="lpstr">
      <vt:lpstr>Custom Design</vt:lpstr>
      <vt:lpstr>Chart</vt:lpstr>
      <vt:lpstr>MILL BUILDING WALKAROUND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1st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2nd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2nd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2nd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3rd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4th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 BUILDING-- 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Converted Mill Building</dc:title>
  <dc:creator>Phil </dc:creator>
  <cp:lastModifiedBy>jvanover</cp:lastModifiedBy>
  <cp:revision>53</cp:revision>
  <cp:lastPrinted>2013-02-21T18:24:07Z</cp:lastPrinted>
  <dcterms:created xsi:type="dcterms:W3CDTF">2009-04-08T15:47:46Z</dcterms:created>
  <dcterms:modified xsi:type="dcterms:W3CDTF">2013-02-21T18:28:25Z</dcterms:modified>
</cp:coreProperties>
</file>